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</p:sldMasterIdLst>
  <p:notesMasterIdLst>
    <p:notesMasterId r:id="rId27"/>
  </p:notesMasterIdLst>
  <p:sldIdLst>
    <p:sldId id="284" r:id="rId2"/>
    <p:sldId id="287" r:id="rId3"/>
    <p:sldId id="267" r:id="rId4"/>
    <p:sldId id="296" r:id="rId5"/>
    <p:sldId id="295" r:id="rId6"/>
    <p:sldId id="286" r:id="rId7"/>
    <p:sldId id="321" r:id="rId8"/>
    <p:sldId id="297" r:id="rId9"/>
    <p:sldId id="293" r:id="rId10"/>
    <p:sldId id="298" r:id="rId11"/>
    <p:sldId id="300" r:id="rId12"/>
    <p:sldId id="299" r:id="rId13"/>
    <p:sldId id="301" r:id="rId14"/>
    <p:sldId id="317" r:id="rId15"/>
    <p:sldId id="322" r:id="rId16"/>
    <p:sldId id="314" r:id="rId17"/>
    <p:sldId id="304" r:id="rId18"/>
    <p:sldId id="306" r:id="rId19"/>
    <p:sldId id="307" r:id="rId20"/>
    <p:sldId id="308" r:id="rId21"/>
    <p:sldId id="323" r:id="rId22"/>
    <p:sldId id="290" r:id="rId23"/>
    <p:sldId id="311" r:id="rId24"/>
    <p:sldId id="325" r:id="rId25"/>
    <p:sldId id="320" r:id="rId26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820" autoAdjust="0"/>
  </p:normalViewPr>
  <p:slideViewPr>
    <p:cSldViewPr>
      <p:cViewPr>
        <p:scale>
          <a:sx n="70" d="100"/>
          <a:sy n="70" d="100"/>
        </p:scale>
        <p:origin x="-125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AE5C4-5C3B-4C10-AFFE-48D50A4C2E2B}" type="doc">
      <dgm:prSet loTypeId="urn:microsoft.com/office/officeart/2005/8/layout/list1" loCatId="list" qsTypeId="urn:microsoft.com/office/officeart/2005/8/quickstyle/3d2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FA1FB7E-3D0E-4556-BEB0-05B49B040536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развитии системы добровольного страхования жилых помещений населения Краснодарского края</a:t>
          </a:r>
          <a:endParaRPr lang="ru-RU" sz="2000" i="0" dirty="0">
            <a:solidFill>
              <a:schemeClr val="bg2"/>
            </a:solidFill>
          </a:endParaRPr>
        </a:p>
      </dgm:t>
    </dgm:pt>
    <dgm:pt modelId="{2B971BF8-5C8B-45AE-A4CD-BC0F111E38CC}" type="parTrans" cxnId="{3F7B3D7D-894F-4321-8AF9-B8F4B0631BE6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E57AFDD3-6F6F-4176-B315-5334150A9D26}" type="sibTrans" cxnId="{3F7B3D7D-894F-4321-8AF9-B8F4B0631BE6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B509BBB4-B7BC-4871-ADA4-4E9682584C82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Методики оценки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страхового возмещения ущерба, нанесенного жилым помещениям в результате чрезвычайных событий, а также событий природного и бытового характера. </a:t>
          </a:r>
          <a:endParaRPr lang="ru-RU" sz="2000" i="0" dirty="0">
            <a:solidFill>
              <a:schemeClr val="bg2"/>
            </a:solidFill>
          </a:endParaRPr>
        </a:p>
      </dgm:t>
    </dgm:pt>
    <dgm:pt modelId="{FEE735DD-8881-4BF4-9223-14DE11948265}" type="parTrans" cxnId="{8DDBDF9B-94A0-4BD8-A365-89CA48B3C23E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82AB4392-8F41-4D85-98CE-6E4E23343C83}" type="sibTrans" cxnId="{8DDBDF9B-94A0-4BD8-A365-89CA48B3C23E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74254F3C-C7F4-41FA-B45B-466D31C5462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проведении конкурсного отбора страховых организаций для участия в страховании жилых помещений на условиях Положения о развитии системы добровольного страхования жилых помещений населения Краснодарского края.</a:t>
          </a:r>
          <a:endParaRPr lang="ru-RU" sz="2000" i="0" dirty="0">
            <a:solidFill>
              <a:schemeClr val="bg2"/>
            </a:solidFill>
          </a:endParaRPr>
        </a:p>
      </dgm:t>
    </dgm:pt>
    <dgm:pt modelId="{6271F005-43C3-44D2-9460-DBF4B9C55025}" type="parTrans" cxnId="{C0CEE3AD-0705-4644-8BEB-8D6249805380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BBD611E5-7D69-49CA-B47D-BBCB8D92B113}" type="sibTrans" cxnId="{C0CEE3AD-0705-4644-8BEB-8D6249805380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EF6775C2-9C61-4506-AD0C-1AF264F7887F}" type="pres">
      <dgm:prSet presAssocID="{79DAE5C4-5C3B-4C10-AFFE-48D50A4C2E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98725C-6595-46D4-9B05-A1FC0F32E934}" type="pres">
      <dgm:prSet presAssocID="{7FA1FB7E-3D0E-4556-BEB0-05B49B040536}" presName="parentLin" presStyleCnt="0"/>
      <dgm:spPr/>
      <dgm:t>
        <a:bodyPr/>
        <a:lstStyle/>
        <a:p>
          <a:endParaRPr lang="ru-RU"/>
        </a:p>
      </dgm:t>
    </dgm:pt>
    <dgm:pt modelId="{0B28599A-5D71-4E92-BB5E-CCE03CA3C155}" type="pres">
      <dgm:prSet presAssocID="{7FA1FB7E-3D0E-4556-BEB0-05B49B0405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391E0B-C5E4-4D70-8C2E-2F91D414912F}" type="pres">
      <dgm:prSet presAssocID="{7FA1FB7E-3D0E-4556-BEB0-05B49B040536}" presName="parentText" presStyleLbl="node1" presStyleIdx="0" presStyleCnt="3" custScaleX="142857" custScaleY="105335" custLinFactNeighborY="23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2FA4F-F09E-49AC-AAF6-BCA23DE9F776}" type="pres">
      <dgm:prSet presAssocID="{7FA1FB7E-3D0E-4556-BEB0-05B49B040536}" presName="negativeSpace" presStyleCnt="0"/>
      <dgm:spPr/>
      <dgm:t>
        <a:bodyPr/>
        <a:lstStyle/>
        <a:p>
          <a:endParaRPr lang="ru-RU"/>
        </a:p>
      </dgm:t>
    </dgm:pt>
    <dgm:pt modelId="{CA41C046-FDFC-4D7E-8712-00F016616723}" type="pres">
      <dgm:prSet presAssocID="{7FA1FB7E-3D0E-4556-BEB0-05B49B04053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D25AB-865E-4399-84F3-38A1D2156CE4}" type="pres">
      <dgm:prSet presAssocID="{E57AFDD3-6F6F-4176-B315-5334150A9D26}" presName="spaceBetweenRectangles" presStyleCnt="0"/>
      <dgm:spPr/>
      <dgm:t>
        <a:bodyPr/>
        <a:lstStyle/>
        <a:p>
          <a:endParaRPr lang="ru-RU"/>
        </a:p>
      </dgm:t>
    </dgm:pt>
    <dgm:pt modelId="{F6EF2A0E-A6B7-4515-BF5E-3462B8A4111A}" type="pres">
      <dgm:prSet presAssocID="{B509BBB4-B7BC-4871-ADA4-4E9682584C82}" presName="parentLin" presStyleCnt="0"/>
      <dgm:spPr/>
      <dgm:t>
        <a:bodyPr/>
        <a:lstStyle/>
        <a:p>
          <a:endParaRPr lang="ru-RU"/>
        </a:p>
      </dgm:t>
    </dgm:pt>
    <dgm:pt modelId="{0C5029A3-C5C6-476A-A4A9-A4B0B144F08B}" type="pres">
      <dgm:prSet presAssocID="{B509BBB4-B7BC-4871-ADA4-4E9682584C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9B742E-1A9C-4502-AEE0-98891CE239E0}" type="pres">
      <dgm:prSet presAssocID="{B509BBB4-B7BC-4871-ADA4-4E9682584C82}" presName="parentText" presStyleLbl="node1" presStyleIdx="1" presStyleCnt="3" custScaleX="142857" custScaleY="130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BFA64-625E-44FE-BA68-98072BA6169E}" type="pres">
      <dgm:prSet presAssocID="{B509BBB4-B7BC-4871-ADA4-4E9682584C82}" presName="negativeSpace" presStyleCnt="0"/>
      <dgm:spPr/>
      <dgm:t>
        <a:bodyPr/>
        <a:lstStyle/>
        <a:p>
          <a:endParaRPr lang="ru-RU"/>
        </a:p>
      </dgm:t>
    </dgm:pt>
    <dgm:pt modelId="{2DF469B5-7A53-4762-BF44-80EE352BDC1D}" type="pres">
      <dgm:prSet presAssocID="{B509BBB4-B7BC-4871-ADA4-4E9682584C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FECFA-A949-4BBC-A821-53E129F525A9}" type="pres">
      <dgm:prSet presAssocID="{82AB4392-8F41-4D85-98CE-6E4E23343C83}" presName="spaceBetweenRectangles" presStyleCnt="0"/>
      <dgm:spPr/>
      <dgm:t>
        <a:bodyPr/>
        <a:lstStyle/>
        <a:p>
          <a:endParaRPr lang="ru-RU"/>
        </a:p>
      </dgm:t>
    </dgm:pt>
    <dgm:pt modelId="{B0668B12-9A8C-493C-ACF2-DF6B2D3D23BB}" type="pres">
      <dgm:prSet presAssocID="{74254F3C-C7F4-41FA-B45B-466D31C54625}" presName="parentLin" presStyleCnt="0"/>
      <dgm:spPr/>
      <dgm:t>
        <a:bodyPr/>
        <a:lstStyle/>
        <a:p>
          <a:endParaRPr lang="ru-RU"/>
        </a:p>
      </dgm:t>
    </dgm:pt>
    <dgm:pt modelId="{A44B3D64-CA82-46B9-9A0E-2BDC2848F408}" type="pres">
      <dgm:prSet presAssocID="{74254F3C-C7F4-41FA-B45B-466D31C546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57ED25A-4916-4124-85A8-1F18CE5E01C2}" type="pres">
      <dgm:prSet presAssocID="{74254F3C-C7F4-41FA-B45B-466D31C54625}" presName="parentText" presStyleLbl="node1" presStyleIdx="2" presStyleCnt="3" custScaleX="142857" custScaleY="153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FD872-883E-4DD1-ABD0-4F471CBE2FBE}" type="pres">
      <dgm:prSet presAssocID="{74254F3C-C7F4-41FA-B45B-466D31C54625}" presName="negativeSpace" presStyleCnt="0"/>
      <dgm:spPr/>
      <dgm:t>
        <a:bodyPr/>
        <a:lstStyle/>
        <a:p>
          <a:endParaRPr lang="ru-RU"/>
        </a:p>
      </dgm:t>
    </dgm:pt>
    <dgm:pt modelId="{A1FCFFE7-50EE-4698-A31B-6978A140B87B}" type="pres">
      <dgm:prSet presAssocID="{74254F3C-C7F4-41FA-B45B-466D31C5462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D442C6-1639-4F72-A65D-456F65A5873A}" type="presOf" srcId="{74254F3C-C7F4-41FA-B45B-466D31C54625}" destId="{F57ED25A-4916-4124-85A8-1F18CE5E01C2}" srcOrd="1" destOrd="0" presId="urn:microsoft.com/office/officeart/2005/8/layout/list1"/>
    <dgm:cxn modelId="{044696AE-E495-48D6-B707-6347B8DF80D7}" type="presOf" srcId="{74254F3C-C7F4-41FA-B45B-466D31C54625}" destId="{A44B3D64-CA82-46B9-9A0E-2BDC2848F408}" srcOrd="0" destOrd="0" presId="urn:microsoft.com/office/officeart/2005/8/layout/list1"/>
    <dgm:cxn modelId="{9D338FC0-D055-4B74-8C26-FAE2D2D50416}" type="presOf" srcId="{7FA1FB7E-3D0E-4556-BEB0-05B49B040536}" destId="{D6391E0B-C5E4-4D70-8C2E-2F91D414912F}" srcOrd="1" destOrd="0" presId="urn:microsoft.com/office/officeart/2005/8/layout/list1"/>
    <dgm:cxn modelId="{FBA9427C-7C41-4737-B57F-1C97BDF6FC11}" type="presOf" srcId="{79DAE5C4-5C3B-4C10-AFFE-48D50A4C2E2B}" destId="{EF6775C2-9C61-4506-AD0C-1AF264F7887F}" srcOrd="0" destOrd="0" presId="urn:microsoft.com/office/officeart/2005/8/layout/list1"/>
    <dgm:cxn modelId="{8DDBDF9B-94A0-4BD8-A365-89CA48B3C23E}" srcId="{79DAE5C4-5C3B-4C10-AFFE-48D50A4C2E2B}" destId="{B509BBB4-B7BC-4871-ADA4-4E9682584C82}" srcOrd="1" destOrd="0" parTransId="{FEE735DD-8881-4BF4-9223-14DE11948265}" sibTransId="{82AB4392-8F41-4D85-98CE-6E4E23343C83}"/>
    <dgm:cxn modelId="{1E37EC7B-1C22-4FE5-9607-58EE7E68A979}" type="presOf" srcId="{7FA1FB7E-3D0E-4556-BEB0-05B49B040536}" destId="{0B28599A-5D71-4E92-BB5E-CCE03CA3C155}" srcOrd="0" destOrd="0" presId="urn:microsoft.com/office/officeart/2005/8/layout/list1"/>
    <dgm:cxn modelId="{3F7B3D7D-894F-4321-8AF9-B8F4B0631BE6}" srcId="{79DAE5C4-5C3B-4C10-AFFE-48D50A4C2E2B}" destId="{7FA1FB7E-3D0E-4556-BEB0-05B49B040536}" srcOrd="0" destOrd="0" parTransId="{2B971BF8-5C8B-45AE-A4CD-BC0F111E38CC}" sibTransId="{E57AFDD3-6F6F-4176-B315-5334150A9D26}"/>
    <dgm:cxn modelId="{12D3479E-835C-41A0-AC92-BB506AEAB0E2}" type="presOf" srcId="{B509BBB4-B7BC-4871-ADA4-4E9682584C82}" destId="{0C5029A3-C5C6-476A-A4A9-A4B0B144F08B}" srcOrd="0" destOrd="0" presId="urn:microsoft.com/office/officeart/2005/8/layout/list1"/>
    <dgm:cxn modelId="{7134B2E5-9097-456C-9302-5EFB16BC1E48}" type="presOf" srcId="{B509BBB4-B7BC-4871-ADA4-4E9682584C82}" destId="{729B742E-1A9C-4502-AEE0-98891CE239E0}" srcOrd="1" destOrd="0" presId="urn:microsoft.com/office/officeart/2005/8/layout/list1"/>
    <dgm:cxn modelId="{C0CEE3AD-0705-4644-8BEB-8D6249805380}" srcId="{79DAE5C4-5C3B-4C10-AFFE-48D50A4C2E2B}" destId="{74254F3C-C7F4-41FA-B45B-466D31C54625}" srcOrd="2" destOrd="0" parTransId="{6271F005-43C3-44D2-9460-DBF4B9C55025}" sibTransId="{BBD611E5-7D69-49CA-B47D-BBCB8D92B113}"/>
    <dgm:cxn modelId="{2B03E38D-EBE4-4A83-8AF3-7535E80108E8}" type="presParOf" srcId="{EF6775C2-9C61-4506-AD0C-1AF264F7887F}" destId="{CD98725C-6595-46D4-9B05-A1FC0F32E934}" srcOrd="0" destOrd="0" presId="urn:microsoft.com/office/officeart/2005/8/layout/list1"/>
    <dgm:cxn modelId="{B528BDE7-F9CD-438B-81BD-E61F44BD05C1}" type="presParOf" srcId="{CD98725C-6595-46D4-9B05-A1FC0F32E934}" destId="{0B28599A-5D71-4E92-BB5E-CCE03CA3C155}" srcOrd="0" destOrd="0" presId="urn:microsoft.com/office/officeart/2005/8/layout/list1"/>
    <dgm:cxn modelId="{284F774B-1B00-4F61-8121-D34B2C4B95CC}" type="presParOf" srcId="{CD98725C-6595-46D4-9B05-A1FC0F32E934}" destId="{D6391E0B-C5E4-4D70-8C2E-2F91D414912F}" srcOrd="1" destOrd="0" presId="urn:microsoft.com/office/officeart/2005/8/layout/list1"/>
    <dgm:cxn modelId="{1FF841D5-F3F8-4678-9538-91CBE5E2CD0F}" type="presParOf" srcId="{EF6775C2-9C61-4506-AD0C-1AF264F7887F}" destId="{E232FA4F-F09E-49AC-AAF6-BCA23DE9F776}" srcOrd="1" destOrd="0" presId="urn:microsoft.com/office/officeart/2005/8/layout/list1"/>
    <dgm:cxn modelId="{CA4666BC-E153-478F-B9B6-41702EA12A6B}" type="presParOf" srcId="{EF6775C2-9C61-4506-AD0C-1AF264F7887F}" destId="{CA41C046-FDFC-4D7E-8712-00F016616723}" srcOrd="2" destOrd="0" presId="urn:microsoft.com/office/officeart/2005/8/layout/list1"/>
    <dgm:cxn modelId="{B46BEB5B-EED5-45D4-B647-56D2F463CDC9}" type="presParOf" srcId="{EF6775C2-9C61-4506-AD0C-1AF264F7887F}" destId="{35FD25AB-865E-4399-84F3-38A1D2156CE4}" srcOrd="3" destOrd="0" presId="urn:microsoft.com/office/officeart/2005/8/layout/list1"/>
    <dgm:cxn modelId="{46AC3834-FB85-42C1-9125-489325A9BCF9}" type="presParOf" srcId="{EF6775C2-9C61-4506-AD0C-1AF264F7887F}" destId="{F6EF2A0E-A6B7-4515-BF5E-3462B8A4111A}" srcOrd="4" destOrd="0" presId="urn:microsoft.com/office/officeart/2005/8/layout/list1"/>
    <dgm:cxn modelId="{0AB5969E-8E8C-4699-8129-23F0377077FA}" type="presParOf" srcId="{F6EF2A0E-A6B7-4515-BF5E-3462B8A4111A}" destId="{0C5029A3-C5C6-476A-A4A9-A4B0B144F08B}" srcOrd="0" destOrd="0" presId="urn:microsoft.com/office/officeart/2005/8/layout/list1"/>
    <dgm:cxn modelId="{70CBB9A7-440A-41D0-A712-1DDC2A4DBDAE}" type="presParOf" srcId="{F6EF2A0E-A6B7-4515-BF5E-3462B8A4111A}" destId="{729B742E-1A9C-4502-AEE0-98891CE239E0}" srcOrd="1" destOrd="0" presId="urn:microsoft.com/office/officeart/2005/8/layout/list1"/>
    <dgm:cxn modelId="{AAB48780-D3BB-4A08-A1D0-0CECBFFC510A}" type="presParOf" srcId="{EF6775C2-9C61-4506-AD0C-1AF264F7887F}" destId="{9E6BFA64-625E-44FE-BA68-98072BA6169E}" srcOrd="5" destOrd="0" presId="urn:microsoft.com/office/officeart/2005/8/layout/list1"/>
    <dgm:cxn modelId="{C212CBAC-E8B8-4D11-AB22-19247D1960F8}" type="presParOf" srcId="{EF6775C2-9C61-4506-AD0C-1AF264F7887F}" destId="{2DF469B5-7A53-4762-BF44-80EE352BDC1D}" srcOrd="6" destOrd="0" presId="urn:microsoft.com/office/officeart/2005/8/layout/list1"/>
    <dgm:cxn modelId="{C687C769-B20F-46F3-9A32-8FB13078FF49}" type="presParOf" srcId="{EF6775C2-9C61-4506-AD0C-1AF264F7887F}" destId="{A1BFECFA-A949-4BBC-A821-53E129F525A9}" srcOrd="7" destOrd="0" presId="urn:microsoft.com/office/officeart/2005/8/layout/list1"/>
    <dgm:cxn modelId="{5E5C603B-E3A1-4933-9B93-6C6449BAD502}" type="presParOf" srcId="{EF6775C2-9C61-4506-AD0C-1AF264F7887F}" destId="{B0668B12-9A8C-493C-ACF2-DF6B2D3D23BB}" srcOrd="8" destOrd="0" presId="urn:microsoft.com/office/officeart/2005/8/layout/list1"/>
    <dgm:cxn modelId="{96583405-F366-420D-852C-7FCC0694D4CA}" type="presParOf" srcId="{B0668B12-9A8C-493C-ACF2-DF6B2D3D23BB}" destId="{A44B3D64-CA82-46B9-9A0E-2BDC2848F408}" srcOrd="0" destOrd="0" presId="urn:microsoft.com/office/officeart/2005/8/layout/list1"/>
    <dgm:cxn modelId="{FD684D3D-65FC-4DD1-94F3-DC1018287C25}" type="presParOf" srcId="{B0668B12-9A8C-493C-ACF2-DF6B2D3D23BB}" destId="{F57ED25A-4916-4124-85A8-1F18CE5E01C2}" srcOrd="1" destOrd="0" presId="urn:microsoft.com/office/officeart/2005/8/layout/list1"/>
    <dgm:cxn modelId="{44EAEAAA-420C-46BC-A39F-1AC63EE0DF1D}" type="presParOf" srcId="{EF6775C2-9C61-4506-AD0C-1AF264F7887F}" destId="{36EFD872-883E-4DD1-ABD0-4F471CBE2FBE}" srcOrd="9" destOrd="0" presId="urn:microsoft.com/office/officeart/2005/8/layout/list1"/>
    <dgm:cxn modelId="{826F673A-40D5-465C-8C6D-CD0A88A1EF4D}" type="presParOf" srcId="{EF6775C2-9C61-4506-AD0C-1AF264F7887F}" destId="{A1FCFFE7-50EE-4698-A31B-6978A140B87B}" srcOrd="10" destOrd="0" presId="urn:microsoft.com/office/officeart/2005/8/layout/list1"/>
  </dgm:cxnLst>
  <dgm:bg>
    <a:solidFill>
      <a:schemeClr val="tx1">
        <a:alpha val="0"/>
      </a:schemeClr>
    </a:solidFill>
    <a:effectLst/>
  </dgm:bg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Свидетельство о добровольном страховании жилых помещений населения Краснодарского края</a:t>
          </a:r>
          <a:endParaRPr lang="ru-RU" sz="20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5E974C7-8B0C-4FD7-BDD9-BC2E4A8627D6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Особые условия добровольного страхования жилых помещений населения Краснодарского края</a:t>
          </a:r>
          <a:endParaRPr lang="ru-RU" sz="2000" b="1" dirty="0">
            <a:solidFill>
              <a:schemeClr val="bg2"/>
            </a:solidFill>
          </a:endParaRPr>
        </a:p>
      </dgm:t>
    </dgm:pt>
    <dgm:pt modelId="{5E21A92A-E139-41B9-9E47-6E87865AB1CD}" type="parTrans" cxnId="{4A3FD7B8-97A6-4778-BB86-84D084D45D36}">
      <dgm:prSet/>
      <dgm:spPr/>
      <dgm:t>
        <a:bodyPr/>
        <a:lstStyle/>
        <a:p>
          <a:endParaRPr lang="ru-RU"/>
        </a:p>
      </dgm:t>
    </dgm:pt>
    <dgm:pt modelId="{B4862336-D954-4F65-946B-675EF803E70C}" type="sibTrans" cxnId="{4A3FD7B8-97A6-4778-BB86-84D084D45D36}">
      <dgm:prSet/>
      <dgm:spPr/>
      <dgm:t>
        <a:bodyPr/>
        <a:lstStyle/>
        <a:p>
          <a:endParaRPr lang="ru-RU"/>
        </a:p>
      </dgm:t>
    </dgm:pt>
    <dgm:pt modelId="{A467EE73-CD14-4B79-BCD2-C0C8A3AD767F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Обязательства ФРЖС КК</a:t>
          </a:r>
          <a:endParaRPr lang="ru-RU" sz="2000" b="1" dirty="0">
            <a:solidFill>
              <a:schemeClr val="bg2"/>
            </a:solidFill>
          </a:endParaRPr>
        </a:p>
      </dgm:t>
    </dgm:pt>
    <dgm:pt modelId="{510521DA-16F3-48BE-ABEF-303DE8B8F20C}" type="parTrans" cxnId="{4AFFF100-079F-42BF-B105-FD58A7FE341F}">
      <dgm:prSet/>
      <dgm:spPr/>
      <dgm:t>
        <a:bodyPr/>
        <a:lstStyle/>
        <a:p>
          <a:endParaRPr lang="ru-RU"/>
        </a:p>
      </dgm:t>
    </dgm:pt>
    <dgm:pt modelId="{27D85A32-61B5-4557-BE0F-86534A8CD7FD}" type="sibTrans" cxnId="{4AFFF100-079F-42BF-B105-FD58A7FE341F}">
      <dgm:prSet/>
      <dgm:spPr/>
      <dgm:t>
        <a:bodyPr/>
        <a:lstStyle/>
        <a:p>
          <a:endParaRPr lang="ru-RU"/>
        </a:p>
      </dgm:t>
    </dgm:pt>
    <dgm:pt modelId="{5ADC4620-F938-4A56-A7E5-8FF324077C01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Порядок действий Страхователя при наступлении страхового случая</a:t>
          </a:r>
          <a:endParaRPr lang="ru-RU" sz="2000" b="1" dirty="0">
            <a:solidFill>
              <a:schemeClr val="bg2"/>
            </a:solidFill>
          </a:endParaRPr>
        </a:p>
      </dgm:t>
    </dgm:pt>
    <dgm:pt modelId="{BE8F2ACB-FB88-46F4-A07D-99F788D92A48}" type="parTrans" cxnId="{C8F70EF8-9711-4FA3-B833-EF47DDAD151D}">
      <dgm:prSet/>
      <dgm:spPr/>
      <dgm:t>
        <a:bodyPr/>
        <a:lstStyle/>
        <a:p>
          <a:endParaRPr lang="ru-RU"/>
        </a:p>
      </dgm:t>
    </dgm:pt>
    <dgm:pt modelId="{6839DB5C-813A-4331-9F3F-725A0EDC3382}" type="sibTrans" cxnId="{C8F70EF8-9711-4FA3-B833-EF47DDAD151D}">
      <dgm:prSet/>
      <dgm:spPr/>
      <dgm:t>
        <a:bodyPr/>
        <a:lstStyle/>
        <a:p>
          <a:endParaRPr lang="ru-RU"/>
        </a:p>
      </dgm:t>
    </dgm:pt>
    <dgm:pt modelId="{E6BA9FFB-3268-4909-9FB8-7F24BAD85D0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Квитанцию на оплату страхового взноса</a:t>
          </a:r>
        </a:p>
      </dgm:t>
    </dgm:pt>
    <dgm:pt modelId="{46E8456B-5AAC-4E03-A429-6E3B903C0501}" type="sibTrans" cxnId="{8A298CCF-BD5A-47E2-834D-453CEF624582}">
      <dgm:prSet/>
      <dgm:spPr/>
      <dgm:t>
        <a:bodyPr/>
        <a:lstStyle/>
        <a:p>
          <a:endParaRPr lang="ru-RU"/>
        </a:p>
      </dgm:t>
    </dgm:pt>
    <dgm:pt modelId="{7982CAA7-9749-451F-AB79-9C9A3097E588}" type="parTrans" cxnId="{8A298CCF-BD5A-47E2-834D-453CEF624582}">
      <dgm:prSet/>
      <dgm:spPr/>
      <dgm:t>
        <a:bodyPr/>
        <a:lstStyle/>
        <a:p>
          <a:endParaRPr lang="ru-RU"/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5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38804BAF-C3D0-4C8D-9DB8-6426B1709649}" type="pres">
      <dgm:prSet presAssocID="{A5E974C7-8B0C-4FD7-BDD9-BC2E4A8627D6}" presName="parentLin" presStyleCnt="0"/>
      <dgm:spPr/>
    </dgm:pt>
    <dgm:pt modelId="{AEC47CFA-DFEC-4B38-A003-FAE1AA3E60C2}" type="pres">
      <dgm:prSet presAssocID="{A5E974C7-8B0C-4FD7-BDD9-BC2E4A8627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6950B0-665A-45F8-A982-8321E3B547EB}" type="pres">
      <dgm:prSet presAssocID="{A5E974C7-8B0C-4FD7-BDD9-BC2E4A8627D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A838-D99F-46CD-9E9D-585B2448B275}" type="pres">
      <dgm:prSet presAssocID="{A5E974C7-8B0C-4FD7-BDD9-BC2E4A8627D6}" presName="negativeSpace" presStyleCnt="0"/>
      <dgm:spPr/>
    </dgm:pt>
    <dgm:pt modelId="{14514CBA-8984-446A-81D7-5AE617B1A2B1}" type="pres">
      <dgm:prSet presAssocID="{A5E974C7-8B0C-4FD7-BDD9-BC2E4A8627D6}" presName="childText" presStyleLbl="conFgAcc1" presStyleIdx="1" presStyleCnt="5">
        <dgm:presLayoutVars>
          <dgm:bulletEnabled val="1"/>
        </dgm:presLayoutVars>
      </dgm:prSet>
      <dgm:spPr/>
    </dgm:pt>
    <dgm:pt modelId="{EF049348-A7F4-4D23-BD34-DA3A955B8AB5}" type="pres">
      <dgm:prSet presAssocID="{B4862336-D954-4F65-946B-675EF803E70C}" presName="spaceBetweenRectangles" presStyleCnt="0"/>
      <dgm:spPr/>
    </dgm:pt>
    <dgm:pt modelId="{0E400EEA-71ED-4956-9A66-192CD56E1255}" type="pres">
      <dgm:prSet presAssocID="{A467EE73-CD14-4B79-BCD2-C0C8A3AD767F}" presName="parentLin" presStyleCnt="0"/>
      <dgm:spPr/>
    </dgm:pt>
    <dgm:pt modelId="{AB194F0B-8DBF-47D7-AF17-14FD4E4BCCB2}" type="pres">
      <dgm:prSet presAssocID="{A467EE73-CD14-4B79-BCD2-C0C8A3AD767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2CA04AA-F3E0-46F1-BED4-4030DF425DB2}" type="pres">
      <dgm:prSet presAssocID="{A467EE73-CD14-4B79-BCD2-C0C8A3AD767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86A00-BC4F-4A2A-A8EB-41B105D3828E}" type="pres">
      <dgm:prSet presAssocID="{A467EE73-CD14-4B79-BCD2-C0C8A3AD767F}" presName="negativeSpace" presStyleCnt="0"/>
      <dgm:spPr/>
    </dgm:pt>
    <dgm:pt modelId="{1516A898-6616-4B4D-BF08-1927720B001F}" type="pres">
      <dgm:prSet presAssocID="{A467EE73-CD14-4B79-BCD2-C0C8A3AD767F}" presName="childText" presStyleLbl="conFgAcc1" presStyleIdx="2" presStyleCnt="5">
        <dgm:presLayoutVars>
          <dgm:bulletEnabled val="1"/>
        </dgm:presLayoutVars>
      </dgm:prSet>
      <dgm:spPr/>
    </dgm:pt>
    <dgm:pt modelId="{D0B7E76E-8311-480C-A3C2-67909875741E}" type="pres">
      <dgm:prSet presAssocID="{27D85A32-61B5-4557-BE0F-86534A8CD7FD}" presName="spaceBetweenRectangles" presStyleCnt="0"/>
      <dgm:spPr/>
    </dgm:pt>
    <dgm:pt modelId="{2E6BF52C-CB4A-4681-BA7F-2E06B61A42DB}" type="pres">
      <dgm:prSet presAssocID="{5ADC4620-F938-4A56-A7E5-8FF324077C01}" presName="parentLin" presStyleCnt="0"/>
      <dgm:spPr/>
    </dgm:pt>
    <dgm:pt modelId="{B367538C-ECB5-4F52-BE15-FFC878E68455}" type="pres">
      <dgm:prSet presAssocID="{5ADC4620-F938-4A56-A7E5-8FF324077C0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DC502B0-9BAB-40F3-B558-ABE4F62E4130}" type="pres">
      <dgm:prSet presAssocID="{5ADC4620-F938-4A56-A7E5-8FF324077C0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5CB8C-2DAB-4270-AF45-298C22C05D54}" type="pres">
      <dgm:prSet presAssocID="{5ADC4620-F938-4A56-A7E5-8FF324077C01}" presName="negativeSpace" presStyleCnt="0"/>
      <dgm:spPr/>
    </dgm:pt>
    <dgm:pt modelId="{FB5AAD13-406F-4AEB-BC3B-5C91BE05E8FF}" type="pres">
      <dgm:prSet presAssocID="{5ADC4620-F938-4A56-A7E5-8FF324077C01}" presName="childText" presStyleLbl="conFgAcc1" presStyleIdx="3" presStyleCnt="5">
        <dgm:presLayoutVars>
          <dgm:bulletEnabled val="1"/>
        </dgm:presLayoutVars>
      </dgm:prSet>
      <dgm:spPr/>
    </dgm:pt>
    <dgm:pt modelId="{4ACDFDD2-445C-47E7-851F-A6F6FAF0BBD9}" type="pres">
      <dgm:prSet presAssocID="{6839DB5C-813A-4331-9F3F-725A0EDC3382}" presName="spaceBetweenRectangles" presStyleCnt="0"/>
      <dgm:spPr/>
    </dgm:pt>
    <dgm:pt modelId="{8F3CDEF5-480C-43D2-88BA-2A47D9DB8F77}" type="pres">
      <dgm:prSet presAssocID="{E6BA9FFB-3268-4909-9FB8-7F24BAD85D05}" presName="parentLin" presStyleCnt="0"/>
      <dgm:spPr/>
    </dgm:pt>
    <dgm:pt modelId="{B448ABC3-B6B8-4EA0-9891-DD1DF0E18647}" type="pres">
      <dgm:prSet presAssocID="{E6BA9FFB-3268-4909-9FB8-7F24BAD85D0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63EB7B9-411C-4B0B-B9A5-9BB8ADE5661D}" type="pres">
      <dgm:prSet presAssocID="{E6BA9FFB-3268-4909-9FB8-7F24BAD85D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3AE04-6B53-4B88-A3FB-2CD2EB566741}" type="pres">
      <dgm:prSet presAssocID="{E6BA9FFB-3268-4909-9FB8-7F24BAD85D05}" presName="negativeSpace" presStyleCnt="0"/>
      <dgm:spPr/>
    </dgm:pt>
    <dgm:pt modelId="{15F697EC-75E0-4207-924C-657B416C5920}" type="pres">
      <dgm:prSet presAssocID="{E6BA9FFB-3268-4909-9FB8-7F24BAD85D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D0651A7-29BF-44F9-9414-1D5CC7E096B2}" type="presOf" srcId="{E6BA9FFB-3268-4909-9FB8-7F24BAD85D05}" destId="{B448ABC3-B6B8-4EA0-9891-DD1DF0E18647}" srcOrd="0" destOrd="0" presId="urn:microsoft.com/office/officeart/2005/8/layout/list1"/>
    <dgm:cxn modelId="{8A298CCF-BD5A-47E2-834D-453CEF624582}" srcId="{5B0BAFBF-5DB8-4BCC-9DA1-1C6FA8A822CF}" destId="{E6BA9FFB-3268-4909-9FB8-7F24BAD85D05}" srcOrd="4" destOrd="0" parTransId="{7982CAA7-9749-451F-AB79-9C9A3097E588}" sibTransId="{46E8456B-5AAC-4E03-A429-6E3B903C0501}"/>
    <dgm:cxn modelId="{B5DAD6E4-5D5D-49DC-88F2-AF574B4542A5}" type="presOf" srcId="{E6BA9FFB-3268-4909-9FB8-7F24BAD85D05}" destId="{C63EB7B9-411C-4B0B-B9A5-9BB8ADE5661D}" srcOrd="1" destOrd="0" presId="urn:microsoft.com/office/officeart/2005/8/layout/list1"/>
    <dgm:cxn modelId="{9956284F-2E9A-490C-A273-BFCDEBAC1322}" type="presOf" srcId="{A467EE73-CD14-4B79-BCD2-C0C8A3AD767F}" destId="{AB194F0B-8DBF-47D7-AF17-14FD4E4BCCB2}" srcOrd="0" destOrd="0" presId="urn:microsoft.com/office/officeart/2005/8/layout/list1"/>
    <dgm:cxn modelId="{D39771A4-85E2-4877-8309-C012D674C637}" type="presOf" srcId="{BF3CEC8F-A336-41D1-91A1-DFCF5F97037B}" destId="{9FE0E180-6474-4D69-A973-DF69F9CA2F2C}" srcOrd="0" destOrd="0" presId="urn:microsoft.com/office/officeart/2005/8/layout/list1"/>
    <dgm:cxn modelId="{855072E3-9117-48A5-8526-C469BBFB0E30}" type="presOf" srcId="{A5E974C7-8B0C-4FD7-BDD9-BC2E4A8627D6}" destId="{AEC47CFA-DFEC-4B38-A003-FAE1AA3E60C2}" srcOrd="0" destOrd="0" presId="urn:microsoft.com/office/officeart/2005/8/layout/list1"/>
    <dgm:cxn modelId="{4A3FD7B8-97A6-4778-BB86-84D084D45D36}" srcId="{5B0BAFBF-5DB8-4BCC-9DA1-1C6FA8A822CF}" destId="{A5E974C7-8B0C-4FD7-BDD9-BC2E4A8627D6}" srcOrd="1" destOrd="0" parTransId="{5E21A92A-E139-41B9-9E47-6E87865AB1CD}" sibTransId="{B4862336-D954-4F65-946B-675EF803E70C}"/>
    <dgm:cxn modelId="{C99AE4C8-CA0A-4671-8439-B2083121FBF0}" type="presOf" srcId="{5B0BAFBF-5DB8-4BCC-9DA1-1C6FA8A822CF}" destId="{DBA7E9DB-16F0-4F70-BD07-379447B3B133}" srcOrd="0" destOrd="0" presId="urn:microsoft.com/office/officeart/2005/8/layout/list1"/>
    <dgm:cxn modelId="{697796C2-9268-4AA5-ADD4-A6777A77F740}" type="presOf" srcId="{5ADC4620-F938-4A56-A7E5-8FF324077C01}" destId="{B367538C-ECB5-4F52-BE15-FFC878E68455}" srcOrd="0" destOrd="0" presId="urn:microsoft.com/office/officeart/2005/8/layout/list1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4AFFF100-079F-42BF-B105-FD58A7FE341F}" srcId="{5B0BAFBF-5DB8-4BCC-9DA1-1C6FA8A822CF}" destId="{A467EE73-CD14-4B79-BCD2-C0C8A3AD767F}" srcOrd="2" destOrd="0" parTransId="{510521DA-16F3-48BE-ABEF-303DE8B8F20C}" sibTransId="{27D85A32-61B5-4557-BE0F-86534A8CD7FD}"/>
    <dgm:cxn modelId="{1051DE1D-DE81-4AD3-9382-B8B1A21990E8}" type="presOf" srcId="{BF3CEC8F-A336-41D1-91A1-DFCF5F97037B}" destId="{D43EB0EA-07EF-4EA6-9023-BD54D1C02839}" srcOrd="1" destOrd="0" presId="urn:microsoft.com/office/officeart/2005/8/layout/list1"/>
    <dgm:cxn modelId="{DC11C915-4318-41FF-81C8-F7925D6B6A58}" type="presOf" srcId="{5ADC4620-F938-4A56-A7E5-8FF324077C01}" destId="{3DC502B0-9BAB-40F3-B558-ABE4F62E4130}" srcOrd="1" destOrd="0" presId="urn:microsoft.com/office/officeart/2005/8/layout/list1"/>
    <dgm:cxn modelId="{31FF8EAA-FCC8-467B-8AC5-F5263D00232E}" type="presOf" srcId="{A467EE73-CD14-4B79-BCD2-C0C8A3AD767F}" destId="{B2CA04AA-F3E0-46F1-BED4-4030DF425DB2}" srcOrd="1" destOrd="0" presId="urn:microsoft.com/office/officeart/2005/8/layout/list1"/>
    <dgm:cxn modelId="{E05EE81A-3717-4F05-932B-B807DEB096D0}" type="presOf" srcId="{A5E974C7-8B0C-4FD7-BDD9-BC2E4A8627D6}" destId="{146950B0-665A-45F8-A982-8321E3B547EB}" srcOrd="1" destOrd="0" presId="urn:microsoft.com/office/officeart/2005/8/layout/list1"/>
    <dgm:cxn modelId="{C8F70EF8-9711-4FA3-B833-EF47DDAD151D}" srcId="{5B0BAFBF-5DB8-4BCC-9DA1-1C6FA8A822CF}" destId="{5ADC4620-F938-4A56-A7E5-8FF324077C01}" srcOrd="3" destOrd="0" parTransId="{BE8F2ACB-FB88-46F4-A07D-99F788D92A48}" sibTransId="{6839DB5C-813A-4331-9F3F-725A0EDC3382}"/>
    <dgm:cxn modelId="{7B1F5EFB-9F2E-4F4F-B3C5-22EBEB4771FF}" type="presParOf" srcId="{DBA7E9DB-16F0-4F70-BD07-379447B3B133}" destId="{766D8859-B240-4A66-B549-D42DBCA7B1B4}" srcOrd="0" destOrd="0" presId="urn:microsoft.com/office/officeart/2005/8/layout/list1"/>
    <dgm:cxn modelId="{3405C039-0641-48F3-8E79-74DF8904B0C3}" type="presParOf" srcId="{766D8859-B240-4A66-B549-D42DBCA7B1B4}" destId="{9FE0E180-6474-4D69-A973-DF69F9CA2F2C}" srcOrd="0" destOrd="0" presId="urn:microsoft.com/office/officeart/2005/8/layout/list1"/>
    <dgm:cxn modelId="{F40F7126-92A8-4513-A47B-F76EEFEF6254}" type="presParOf" srcId="{766D8859-B240-4A66-B549-D42DBCA7B1B4}" destId="{D43EB0EA-07EF-4EA6-9023-BD54D1C02839}" srcOrd="1" destOrd="0" presId="urn:microsoft.com/office/officeart/2005/8/layout/list1"/>
    <dgm:cxn modelId="{3EAA4603-4D8E-4AEE-8304-1372E11B181D}" type="presParOf" srcId="{DBA7E9DB-16F0-4F70-BD07-379447B3B133}" destId="{D1F03FE7-7601-46B3-B486-8CE1246B481F}" srcOrd="1" destOrd="0" presId="urn:microsoft.com/office/officeart/2005/8/layout/list1"/>
    <dgm:cxn modelId="{5D8358B8-0D80-4E3F-A2C5-4BDFAF642C7A}" type="presParOf" srcId="{DBA7E9DB-16F0-4F70-BD07-379447B3B133}" destId="{543C368F-D278-4AC8-B26D-4967D30E43DA}" srcOrd="2" destOrd="0" presId="urn:microsoft.com/office/officeart/2005/8/layout/list1"/>
    <dgm:cxn modelId="{084776A3-B5FB-4CAC-92B9-73AAE1BFE787}" type="presParOf" srcId="{DBA7E9DB-16F0-4F70-BD07-379447B3B133}" destId="{2AB2E422-24F9-4A9C-BE32-9EA66D56E775}" srcOrd="3" destOrd="0" presId="urn:microsoft.com/office/officeart/2005/8/layout/list1"/>
    <dgm:cxn modelId="{7FDED5C7-5F04-4490-9D2F-00A64379501D}" type="presParOf" srcId="{DBA7E9DB-16F0-4F70-BD07-379447B3B133}" destId="{38804BAF-C3D0-4C8D-9DB8-6426B1709649}" srcOrd="4" destOrd="0" presId="urn:microsoft.com/office/officeart/2005/8/layout/list1"/>
    <dgm:cxn modelId="{92FF143E-5D81-4744-BBB1-5250671255B0}" type="presParOf" srcId="{38804BAF-C3D0-4C8D-9DB8-6426B1709649}" destId="{AEC47CFA-DFEC-4B38-A003-FAE1AA3E60C2}" srcOrd="0" destOrd="0" presId="urn:microsoft.com/office/officeart/2005/8/layout/list1"/>
    <dgm:cxn modelId="{95EC2CC9-87C6-4463-ACF0-4B22224CEA70}" type="presParOf" srcId="{38804BAF-C3D0-4C8D-9DB8-6426B1709649}" destId="{146950B0-665A-45F8-A982-8321E3B547EB}" srcOrd="1" destOrd="0" presId="urn:microsoft.com/office/officeart/2005/8/layout/list1"/>
    <dgm:cxn modelId="{A2A9FBE8-B879-416A-A514-F52B8D019CF9}" type="presParOf" srcId="{DBA7E9DB-16F0-4F70-BD07-379447B3B133}" destId="{C4F6A838-D99F-46CD-9E9D-585B2448B275}" srcOrd="5" destOrd="0" presId="urn:microsoft.com/office/officeart/2005/8/layout/list1"/>
    <dgm:cxn modelId="{FF5A5E20-C84E-40AB-A24C-A84C68A9B084}" type="presParOf" srcId="{DBA7E9DB-16F0-4F70-BD07-379447B3B133}" destId="{14514CBA-8984-446A-81D7-5AE617B1A2B1}" srcOrd="6" destOrd="0" presId="urn:microsoft.com/office/officeart/2005/8/layout/list1"/>
    <dgm:cxn modelId="{5F0DF5E7-E73C-41E9-A21C-A35C5DD95DCA}" type="presParOf" srcId="{DBA7E9DB-16F0-4F70-BD07-379447B3B133}" destId="{EF049348-A7F4-4D23-BD34-DA3A955B8AB5}" srcOrd="7" destOrd="0" presId="urn:microsoft.com/office/officeart/2005/8/layout/list1"/>
    <dgm:cxn modelId="{B5D4558F-A156-4D72-8314-ECC21710479F}" type="presParOf" srcId="{DBA7E9DB-16F0-4F70-BD07-379447B3B133}" destId="{0E400EEA-71ED-4956-9A66-192CD56E1255}" srcOrd="8" destOrd="0" presId="urn:microsoft.com/office/officeart/2005/8/layout/list1"/>
    <dgm:cxn modelId="{6345381F-1C54-4ADA-974C-39C310607A70}" type="presParOf" srcId="{0E400EEA-71ED-4956-9A66-192CD56E1255}" destId="{AB194F0B-8DBF-47D7-AF17-14FD4E4BCCB2}" srcOrd="0" destOrd="0" presId="urn:microsoft.com/office/officeart/2005/8/layout/list1"/>
    <dgm:cxn modelId="{4C4A07D5-9359-4379-A2A9-DEE7438FE815}" type="presParOf" srcId="{0E400EEA-71ED-4956-9A66-192CD56E1255}" destId="{B2CA04AA-F3E0-46F1-BED4-4030DF425DB2}" srcOrd="1" destOrd="0" presId="urn:microsoft.com/office/officeart/2005/8/layout/list1"/>
    <dgm:cxn modelId="{953F84A9-9445-4404-8FD7-F832BC7B46DD}" type="presParOf" srcId="{DBA7E9DB-16F0-4F70-BD07-379447B3B133}" destId="{77086A00-BC4F-4A2A-A8EB-41B105D3828E}" srcOrd="9" destOrd="0" presId="urn:microsoft.com/office/officeart/2005/8/layout/list1"/>
    <dgm:cxn modelId="{4B357FF1-CFAE-4FEC-9FCE-92F0B01997A7}" type="presParOf" srcId="{DBA7E9DB-16F0-4F70-BD07-379447B3B133}" destId="{1516A898-6616-4B4D-BF08-1927720B001F}" srcOrd="10" destOrd="0" presId="urn:microsoft.com/office/officeart/2005/8/layout/list1"/>
    <dgm:cxn modelId="{AFADADF4-F554-48F9-B9F3-CFF6F6F910FC}" type="presParOf" srcId="{DBA7E9DB-16F0-4F70-BD07-379447B3B133}" destId="{D0B7E76E-8311-480C-A3C2-67909875741E}" srcOrd="11" destOrd="0" presId="urn:microsoft.com/office/officeart/2005/8/layout/list1"/>
    <dgm:cxn modelId="{ABFBB4FA-3B77-41F9-9004-B0035C0B30DB}" type="presParOf" srcId="{DBA7E9DB-16F0-4F70-BD07-379447B3B133}" destId="{2E6BF52C-CB4A-4681-BA7F-2E06B61A42DB}" srcOrd="12" destOrd="0" presId="urn:microsoft.com/office/officeart/2005/8/layout/list1"/>
    <dgm:cxn modelId="{CDA5ED05-4AF0-45AF-B2D0-B0A602F190D4}" type="presParOf" srcId="{2E6BF52C-CB4A-4681-BA7F-2E06B61A42DB}" destId="{B367538C-ECB5-4F52-BE15-FFC878E68455}" srcOrd="0" destOrd="0" presId="urn:microsoft.com/office/officeart/2005/8/layout/list1"/>
    <dgm:cxn modelId="{C97C4614-E262-49AC-B364-67934CBF43C7}" type="presParOf" srcId="{2E6BF52C-CB4A-4681-BA7F-2E06B61A42DB}" destId="{3DC502B0-9BAB-40F3-B558-ABE4F62E4130}" srcOrd="1" destOrd="0" presId="urn:microsoft.com/office/officeart/2005/8/layout/list1"/>
    <dgm:cxn modelId="{2278EF21-9802-4069-8373-2AD822896CE3}" type="presParOf" srcId="{DBA7E9DB-16F0-4F70-BD07-379447B3B133}" destId="{99D5CB8C-2DAB-4270-AF45-298C22C05D54}" srcOrd="13" destOrd="0" presId="urn:microsoft.com/office/officeart/2005/8/layout/list1"/>
    <dgm:cxn modelId="{12D2FC9E-2FA1-4D50-B083-15F3BDF3BAC2}" type="presParOf" srcId="{DBA7E9DB-16F0-4F70-BD07-379447B3B133}" destId="{FB5AAD13-406F-4AEB-BC3B-5C91BE05E8FF}" srcOrd="14" destOrd="0" presId="urn:microsoft.com/office/officeart/2005/8/layout/list1"/>
    <dgm:cxn modelId="{90A31840-764C-4396-92E5-CA1767BB9870}" type="presParOf" srcId="{DBA7E9DB-16F0-4F70-BD07-379447B3B133}" destId="{4ACDFDD2-445C-47E7-851F-A6F6FAF0BBD9}" srcOrd="15" destOrd="0" presId="urn:microsoft.com/office/officeart/2005/8/layout/list1"/>
    <dgm:cxn modelId="{02AFE69E-CF3C-41FB-AC9E-8F7DF8A24CE9}" type="presParOf" srcId="{DBA7E9DB-16F0-4F70-BD07-379447B3B133}" destId="{8F3CDEF5-480C-43D2-88BA-2A47D9DB8F77}" srcOrd="16" destOrd="0" presId="urn:microsoft.com/office/officeart/2005/8/layout/list1"/>
    <dgm:cxn modelId="{DBC60638-4405-4CF0-90DF-49AB252F854C}" type="presParOf" srcId="{8F3CDEF5-480C-43D2-88BA-2A47D9DB8F77}" destId="{B448ABC3-B6B8-4EA0-9891-DD1DF0E18647}" srcOrd="0" destOrd="0" presId="urn:microsoft.com/office/officeart/2005/8/layout/list1"/>
    <dgm:cxn modelId="{43EC9F46-FDAB-4020-9F8B-66F48F20C923}" type="presParOf" srcId="{8F3CDEF5-480C-43D2-88BA-2A47D9DB8F77}" destId="{C63EB7B9-411C-4B0B-B9A5-9BB8ADE5661D}" srcOrd="1" destOrd="0" presId="urn:microsoft.com/office/officeart/2005/8/layout/list1"/>
    <dgm:cxn modelId="{23A1F920-AA81-41F3-9455-F0A3EA03F355}" type="presParOf" srcId="{DBA7E9DB-16F0-4F70-BD07-379447B3B133}" destId="{8EB3AE04-6B53-4B88-A3FB-2CD2EB566741}" srcOrd="17" destOrd="0" presId="urn:microsoft.com/office/officeart/2005/8/layout/list1"/>
    <dgm:cxn modelId="{A7D78339-4066-4453-9CC6-D6B44CA6D2D7}" type="presParOf" srcId="{DBA7E9DB-16F0-4F70-BD07-379447B3B133}" destId="{15F697EC-75E0-4207-924C-657B416C5920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F62EC1-3269-4FFE-94D3-E5AF59EE46AD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319996B2-E32E-4CB3-8748-A84991DF0162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4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70%</a:t>
          </a:r>
          <a:endParaRPr lang="ru-RU" sz="40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992DA-381B-453A-A900-9638CEC46893}" type="parTrans" cxnId="{95B24BC5-4D7E-444F-A9BF-D46DB539FD12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44DF85-11C2-4518-BEDE-3836290192D4}" type="sibTrans" cxnId="{95B24BC5-4D7E-444F-A9BF-D46DB539FD12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FEA01-C820-4407-A795-9C1DFD5F8572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  <a:r>
            <a:rPr lang="ru-RU" sz="2400" b="0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в пределах установленной страховой суммы</a:t>
          </a:r>
          <a:endParaRPr lang="ru-RU" sz="2000" b="0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5E0364-778D-4579-A6A9-86580ABED193}" type="parTrans" cxnId="{B3CE562F-F6FE-4E32-80CE-91DBF0ABA7A6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FE58E-3183-4AEF-873D-C845A7B32054}" type="sibTrans" cxnId="{B3CE562F-F6FE-4E32-80CE-91DBF0ABA7A6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F83610-E1CD-4951-BE5E-0C87336A1218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4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30%</a:t>
          </a:r>
          <a:endParaRPr lang="ru-RU" sz="40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29CAC-657C-41F6-8941-BA27BADE52AE}" type="sibTrans" cxnId="{8A8FD578-C87C-4071-8707-CB1B55D065D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A2257E-A43B-4385-890F-3952C8E070D9}" type="parTrans" cxnId="{8A8FD578-C87C-4071-8707-CB1B55D065D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B83C7-C7B7-429E-B40A-ED391A8338D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Страховая компания </a:t>
          </a:r>
          <a:r>
            <a:rPr lang="ru-RU" sz="2400" b="0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 в пределах установленной страховой суммы</a:t>
          </a:r>
          <a:endParaRPr lang="ru-RU" sz="2400" b="0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389106-1D2D-4FCD-8C42-633CC164220E}" type="parTrans" cxnId="{C8761BFF-F9A7-4E74-951E-E45A4C2C402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6ECBCC-F550-41B4-8EBE-E32C18B4B2E4}" type="sibTrans" cxnId="{C8761BFF-F9A7-4E74-951E-E45A4C2C402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42AD40-0B7E-4E40-9ACF-9655580DFA20}" type="pres">
      <dgm:prSet presAssocID="{B7F62EC1-3269-4FFE-94D3-E5AF59EE46AD}" presName="linearFlow" presStyleCnt="0">
        <dgm:presLayoutVars>
          <dgm:dir/>
          <dgm:animLvl val="lvl"/>
          <dgm:resizeHandles val="exact"/>
        </dgm:presLayoutVars>
      </dgm:prSet>
      <dgm:spPr/>
    </dgm:pt>
    <dgm:pt modelId="{7785B0C2-FA3E-49DD-A796-E299BE7596E4}" type="pres">
      <dgm:prSet presAssocID="{90F83610-E1CD-4951-BE5E-0C87336A1218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6D530E8-1099-49C0-8A09-62AFF370D8B6}" type="pres">
      <dgm:prSet presAssocID="{90F83610-E1CD-4951-BE5E-0C87336A1218}" presName="parentText" presStyleLbl="alignNode1" presStyleIdx="0" presStyleCnt="2" custScaleY="105035" custLinFactNeighborX="-3757" custLinFactNeighborY="-47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C1C01-2148-425A-A26C-5F10A8C9551D}" type="pres">
      <dgm:prSet presAssocID="{90F83610-E1CD-4951-BE5E-0C87336A1218}" presName="descendantText" presStyleLbl="alignAcc1" presStyleIdx="0" presStyleCnt="2" custScaleY="102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C9570-814F-4048-943B-AC940D683A31}" type="pres">
      <dgm:prSet presAssocID="{50229CAC-657C-41F6-8941-BA27BADE52AE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BFFB352-4E0C-4BF7-BE12-A633EA432E28}" type="pres">
      <dgm:prSet presAssocID="{319996B2-E32E-4CB3-8748-A84991DF0162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1571143-87FB-44C9-8FF1-285FD2427831}" type="pres">
      <dgm:prSet presAssocID="{319996B2-E32E-4CB3-8748-A84991DF016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D087E-4C9A-4196-9E63-9A5B20D5EF22}" type="pres">
      <dgm:prSet presAssocID="{319996B2-E32E-4CB3-8748-A84991DF0162}" presName="descendantText" presStyleLbl="alignAcc1" presStyleIdx="1" presStyleCnt="2" custScaleY="85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E562F-F6FE-4E32-80CE-91DBF0ABA7A6}" srcId="{90F83610-E1CD-4951-BE5E-0C87336A1218}" destId="{406FEA01-C820-4407-A795-9C1DFD5F8572}" srcOrd="0" destOrd="0" parTransId="{5C5E0364-778D-4579-A6A9-86580ABED193}" sibTransId="{406FE58E-3183-4AEF-873D-C845A7B32054}"/>
    <dgm:cxn modelId="{08A3A5D6-B61B-4A3E-9528-325BE2A6622A}" type="presOf" srcId="{406FEA01-C820-4407-A795-9C1DFD5F8572}" destId="{AA0C1C01-2148-425A-A26C-5F10A8C9551D}" srcOrd="0" destOrd="0" presId="urn:microsoft.com/office/officeart/2005/8/layout/chevron2"/>
    <dgm:cxn modelId="{1DD103E2-1513-4CF7-81A0-135661100117}" type="presOf" srcId="{90F83610-E1CD-4951-BE5E-0C87336A1218}" destId="{16D530E8-1099-49C0-8A09-62AFF370D8B6}" srcOrd="0" destOrd="0" presId="urn:microsoft.com/office/officeart/2005/8/layout/chevron2"/>
    <dgm:cxn modelId="{33A2BE01-F5A3-4D3F-8A9D-4C458227D18C}" type="presOf" srcId="{319996B2-E32E-4CB3-8748-A84991DF0162}" destId="{D1571143-87FB-44C9-8FF1-285FD2427831}" srcOrd="0" destOrd="0" presId="urn:microsoft.com/office/officeart/2005/8/layout/chevron2"/>
    <dgm:cxn modelId="{E3205705-E325-4A72-AF09-173BB7068FA2}" type="presOf" srcId="{B7F62EC1-3269-4FFE-94D3-E5AF59EE46AD}" destId="{EF42AD40-0B7E-4E40-9ACF-9655580DFA20}" srcOrd="0" destOrd="0" presId="urn:microsoft.com/office/officeart/2005/8/layout/chevron2"/>
    <dgm:cxn modelId="{C8761BFF-F9A7-4E74-951E-E45A4C2C4020}" srcId="{319996B2-E32E-4CB3-8748-A84991DF0162}" destId="{201B83C7-C7B7-429E-B40A-ED391A8338DF}" srcOrd="0" destOrd="0" parTransId="{F1389106-1D2D-4FCD-8C42-633CC164220E}" sibTransId="{906ECBCC-F550-41B4-8EBE-E32C18B4B2E4}"/>
    <dgm:cxn modelId="{6E8A1500-8647-424B-A365-502C53B82164}" type="presOf" srcId="{201B83C7-C7B7-429E-B40A-ED391A8338DF}" destId="{6FBD087E-4C9A-4196-9E63-9A5B20D5EF22}" srcOrd="0" destOrd="0" presId="urn:microsoft.com/office/officeart/2005/8/layout/chevron2"/>
    <dgm:cxn modelId="{95B24BC5-4D7E-444F-A9BF-D46DB539FD12}" srcId="{B7F62EC1-3269-4FFE-94D3-E5AF59EE46AD}" destId="{319996B2-E32E-4CB3-8748-A84991DF0162}" srcOrd="1" destOrd="0" parTransId="{5DF992DA-381B-453A-A900-9638CEC46893}" sibTransId="{CE44DF85-11C2-4518-BEDE-3836290192D4}"/>
    <dgm:cxn modelId="{8A8FD578-C87C-4071-8707-CB1B55D065D0}" srcId="{B7F62EC1-3269-4FFE-94D3-E5AF59EE46AD}" destId="{90F83610-E1CD-4951-BE5E-0C87336A1218}" srcOrd="0" destOrd="0" parTransId="{A2A2257E-A43B-4385-890F-3952C8E070D9}" sibTransId="{50229CAC-657C-41F6-8941-BA27BADE52AE}"/>
    <dgm:cxn modelId="{C27E85A9-77BB-4FB6-BC7C-808DEFA4A5C5}" type="presParOf" srcId="{EF42AD40-0B7E-4E40-9ACF-9655580DFA20}" destId="{7785B0C2-FA3E-49DD-A796-E299BE7596E4}" srcOrd="0" destOrd="0" presId="urn:microsoft.com/office/officeart/2005/8/layout/chevron2"/>
    <dgm:cxn modelId="{A9317F0D-32F8-4282-AB6A-120D75CA4F9D}" type="presParOf" srcId="{7785B0C2-FA3E-49DD-A796-E299BE7596E4}" destId="{16D530E8-1099-49C0-8A09-62AFF370D8B6}" srcOrd="0" destOrd="0" presId="urn:microsoft.com/office/officeart/2005/8/layout/chevron2"/>
    <dgm:cxn modelId="{37434E41-EEFB-4440-ADAE-A3316E793E16}" type="presParOf" srcId="{7785B0C2-FA3E-49DD-A796-E299BE7596E4}" destId="{AA0C1C01-2148-425A-A26C-5F10A8C9551D}" srcOrd="1" destOrd="0" presId="urn:microsoft.com/office/officeart/2005/8/layout/chevron2"/>
    <dgm:cxn modelId="{4C788650-BA0B-406A-A954-4ABD9F48B456}" type="presParOf" srcId="{EF42AD40-0B7E-4E40-9ACF-9655580DFA20}" destId="{F3BC9570-814F-4048-943B-AC940D683A31}" srcOrd="1" destOrd="0" presId="urn:microsoft.com/office/officeart/2005/8/layout/chevron2"/>
    <dgm:cxn modelId="{63749A80-21BA-45D5-BFBB-BEA5C1144157}" type="presParOf" srcId="{EF42AD40-0B7E-4E40-9ACF-9655580DFA20}" destId="{2BFFB352-4E0C-4BF7-BE12-A633EA432E28}" srcOrd="2" destOrd="0" presId="urn:microsoft.com/office/officeart/2005/8/layout/chevron2"/>
    <dgm:cxn modelId="{2E9FE488-A8B7-45B6-9CD3-954C4FB9C407}" type="presParOf" srcId="{2BFFB352-4E0C-4BF7-BE12-A633EA432E28}" destId="{D1571143-87FB-44C9-8FF1-285FD2427831}" srcOrd="0" destOrd="0" presId="urn:microsoft.com/office/officeart/2005/8/layout/chevron2"/>
    <dgm:cxn modelId="{E500A0F0-4B5A-4500-A048-1FAEE12DDCB8}" type="presParOf" srcId="{2BFFB352-4E0C-4BF7-BE12-A633EA432E28}" destId="{6FBD087E-4C9A-4196-9E63-9A5B20D5EF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A0D021F6-14BD-4464-AA53-24FBB25B7266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Агрегатная (уменьшаемая) страховая сумма</a:t>
          </a:r>
          <a:endParaRPr lang="ru-RU" sz="2000" b="1" dirty="0">
            <a:solidFill>
              <a:schemeClr val="bg2"/>
            </a:solidFill>
          </a:endParaRPr>
        </a:p>
      </dgm:t>
    </dgm:pt>
    <dgm:pt modelId="{C62644BA-DA58-4444-9F3A-ADD7E56865F1}" type="sib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A836AF2-C520-47C7-89B8-3F8F83FBA09C}" type="par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4132056D-A0D5-4F9B-BB44-5542219C174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3</a:t>
          </a:r>
          <a:endParaRPr lang="ru-RU" sz="2000" b="1" dirty="0">
            <a:solidFill>
              <a:schemeClr val="bg2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FE7DE5A0-6713-4580-BEC5-43672467680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bg2"/>
              </a:solidFill>
            </a:rPr>
            <a:t>Единая </a:t>
          </a:r>
          <a:r>
            <a:rPr lang="ru-RU" sz="2000" b="1" dirty="0" smtClean="0">
              <a:solidFill>
                <a:schemeClr val="bg2"/>
              </a:solidFill>
            </a:rPr>
            <a:t>для Краснодарского края методика оценки страхового возмещения</a:t>
          </a:r>
          <a:endParaRPr lang="ru-RU" sz="2000" b="1" dirty="0">
            <a:solidFill>
              <a:schemeClr val="bg2"/>
            </a:solidFill>
          </a:endParaRPr>
        </a:p>
      </dgm:t>
    </dgm:pt>
    <dgm:pt modelId="{74131823-9F8B-4030-8530-257AED1CD564}" type="parTrans" cxnId="{E01CD280-CB78-44CB-AB43-6FD063B00F45}">
      <dgm:prSet/>
      <dgm:spPr/>
      <dgm:t>
        <a:bodyPr/>
        <a:lstStyle/>
        <a:p>
          <a:endParaRPr lang="ru-RU"/>
        </a:p>
      </dgm:t>
    </dgm:pt>
    <dgm:pt modelId="{2634D883-5904-4786-85CD-5D3D251B2342}" type="sibTrans" cxnId="{E01CD280-CB78-44CB-AB43-6FD063B00F45}">
      <dgm:prSet/>
      <dgm:spPr/>
      <dgm:t>
        <a:bodyPr/>
        <a:lstStyle/>
        <a:p>
          <a:endParaRPr lang="ru-RU"/>
        </a:p>
      </dgm:t>
    </dgm:pt>
    <dgm:pt modelId="{9AA2E924-99D2-410E-8D1E-30F567301EB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1</a:t>
          </a:r>
          <a:endParaRPr lang="ru-RU" sz="2000" b="1" dirty="0">
            <a:solidFill>
              <a:schemeClr val="bg2"/>
            </a:solidFill>
          </a:endParaRPr>
        </a:p>
      </dgm:t>
    </dgm:pt>
    <dgm:pt modelId="{4B4ACA2D-514B-4F59-B80A-9CACD8699D16}" type="parTrans" cxnId="{7C50A11F-F69E-4DDA-BA0C-847A080CDDFE}">
      <dgm:prSet/>
      <dgm:spPr/>
      <dgm:t>
        <a:bodyPr/>
        <a:lstStyle/>
        <a:p>
          <a:endParaRPr lang="ru-RU"/>
        </a:p>
      </dgm:t>
    </dgm:pt>
    <dgm:pt modelId="{76F53B8F-8E5B-45CC-A5B8-A9AC5210A1A4}" type="sibTrans" cxnId="{7C50A11F-F69E-4DDA-BA0C-847A080CDDFE}">
      <dgm:prSet/>
      <dgm:spPr/>
      <dgm:t>
        <a:bodyPr/>
        <a:lstStyle/>
        <a:p>
          <a:endParaRPr lang="ru-RU"/>
        </a:p>
      </dgm:t>
    </dgm:pt>
    <dgm:pt modelId="{6C002248-9E8D-4CC1-850C-B3FDE0B35F3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  <a:effectLst/>
            </a:rPr>
            <a:t>Убытки возмещаются,  исходя из суммарного размера ущерба, в пределах страховой суммы («по первому риску»)</a:t>
          </a:r>
          <a:endParaRPr lang="ru-RU" sz="2000" b="1" dirty="0">
            <a:solidFill>
              <a:schemeClr val="bg2"/>
            </a:solidFill>
          </a:endParaRPr>
        </a:p>
      </dgm:t>
    </dgm:pt>
    <dgm:pt modelId="{B1CEBCB1-FD5C-40B2-9CC3-C8655EDF33A3}" type="parTrans" cxnId="{3CF29E44-F0D7-49A5-BBBA-6DAA716A4EC5}">
      <dgm:prSet/>
      <dgm:spPr/>
      <dgm:t>
        <a:bodyPr/>
        <a:lstStyle/>
        <a:p>
          <a:endParaRPr lang="ru-RU"/>
        </a:p>
      </dgm:t>
    </dgm:pt>
    <dgm:pt modelId="{3FB4CF6A-D6CB-4C6B-9C15-42B9E3959B27}" type="sibTrans" cxnId="{3CF29E44-F0D7-49A5-BBBA-6DAA716A4EC5}">
      <dgm:prSet/>
      <dgm:spPr/>
      <dgm:t>
        <a:bodyPr/>
        <a:lstStyle/>
        <a:p>
          <a:endParaRPr lang="ru-RU"/>
        </a:p>
      </dgm:t>
    </dgm:pt>
    <dgm:pt modelId="{2E0DCAA9-7FD7-43BA-962F-B1366EF8AEA5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2</a:t>
          </a:r>
          <a:endParaRPr lang="ru-RU" sz="2000" b="1" dirty="0">
            <a:solidFill>
              <a:schemeClr val="bg2"/>
            </a:solidFill>
          </a:endParaRPr>
        </a:p>
      </dgm:t>
    </dgm:pt>
    <dgm:pt modelId="{1C9A7E00-32AD-4036-981B-B42E9F6E407E}" type="parTrans" cxnId="{440A30C1-3952-4C07-B458-567766C813C2}">
      <dgm:prSet/>
      <dgm:spPr/>
      <dgm:t>
        <a:bodyPr/>
        <a:lstStyle/>
        <a:p>
          <a:endParaRPr lang="ru-RU"/>
        </a:p>
      </dgm:t>
    </dgm:pt>
    <dgm:pt modelId="{7F1CDA5B-2370-4473-9D33-A1E99DB3773C}" type="sibTrans" cxnId="{440A30C1-3952-4C07-B458-567766C813C2}">
      <dgm:prSet/>
      <dgm:spPr/>
      <dgm:t>
        <a:bodyPr/>
        <a:lstStyle/>
        <a:p>
          <a:endParaRPr lang="ru-RU"/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739C6C-4987-4CCE-B9A0-04E1326EFA2E}" type="pres">
      <dgm:prSet presAssocID="{9AA2E924-99D2-410E-8D1E-30F567301EB0}" presName="composite" presStyleCnt="0"/>
      <dgm:spPr/>
    </dgm:pt>
    <dgm:pt modelId="{0EF24457-A73A-43D5-AB97-5D322E2F0F98}" type="pres">
      <dgm:prSet presAssocID="{9AA2E924-99D2-410E-8D1E-30F567301E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D01C9-9303-4923-9702-8A5ED63AC888}" type="pres">
      <dgm:prSet presAssocID="{9AA2E924-99D2-410E-8D1E-30F567301E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1A4D6-8871-4DA7-9F7A-335D7637DE23}" type="pres">
      <dgm:prSet presAssocID="{76F53B8F-8E5B-45CC-A5B8-A9AC5210A1A4}" presName="sp" presStyleCnt="0"/>
      <dgm:spPr/>
    </dgm:pt>
    <dgm:pt modelId="{751ADE53-86DB-43B5-BC85-0EF34B87906C}" type="pres">
      <dgm:prSet presAssocID="{2E0DCAA9-7FD7-43BA-962F-B1366EF8AEA5}" presName="composite" presStyleCnt="0"/>
      <dgm:spPr/>
    </dgm:pt>
    <dgm:pt modelId="{F64FA92B-89AA-4553-A45D-C115AFBA45CB}" type="pres">
      <dgm:prSet presAssocID="{2E0DCAA9-7FD7-43BA-962F-B1366EF8AE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064E5-0967-42BB-81AC-2285A4B6B57D}" type="pres">
      <dgm:prSet presAssocID="{2E0DCAA9-7FD7-43BA-962F-B1366EF8AE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FDCE0-9F23-4793-9AB8-6C323597E811}" type="pres">
      <dgm:prSet presAssocID="{7F1CDA5B-2370-4473-9D33-A1E99DB3773C}" presName="sp" presStyleCnt="0"/>
      <dgm:spPr/>
    </dgm:pt>
    <dgm:pt modelId="{6A58BD0C-C141-4312-B493-40537B9496D2}" type="pres">
      <dgm:prSet presAssocID="{4132056D-A0D5-4F9B-BB44-5542219C17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368E81-D1EA-439A-A5FD-CECEB01500B2}" type="pres">
      <dgm:prSet presAssocID="{4132056D-A0D5-4F9B-BB44-5542219C174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3">
        <dgm:presLayoutVars>
          <dgm:bulletEnabled val="1"/>
        </dgm:presLayoutVars>
      </dgm:prSet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48D2CC14-6457-4C4B-859C-6C94925F1169}" type="presOf" srcId="{A0D021F6-14BD-4464-AA53-24FBB25B7266}" destId="{2AAA3927-0934-4EF3-9469-2AC5F59E2DA4}" srcOrd="0" destOrd="0" presId="urn:microsoft.com/office/officeart/2005/8/layout/chevron2"/>
    <dgm:cxn modelId="{7C50A11F-F69E-4DDA-BA0C-847A080CDDFE}" srcId="{5B0BAFBF-5DB8-4BCC-9DA1-1C6FA8A822CF}" destId="{9AA2E924-99D2-410E-8D1E-30F567301EB0}" srcOrd="0" destOrd="0" parTransId="{4B4ACA2D-514B-4F59-B80A-9CACD8699D16}" sibTransId="{76F53B8F-8E5B-45CC-A5B8-A9AC5210A1A4}"/>
    <dgm:cxn modelId="{7425DEB1-2C7D-4317-B66F-F5210607C1D4}" type="presOf" srcId="{FE7DE5A0-6713-4580-BEC5-436724676800}" destId="{BDFD01C9-9303-4923-9702-8A5ED63AC888}" srcOrd="0" destOrd="0" presId="urn:microsoft.com/office/officeart/2005/8/layout/chevron2"/>
    <dgm:cxn modelId="{440A30C1-3952-4C07-B458-567766C813C2}" srcId="{5B0BAFBF-5DB8-4BCC-9DA1-1C6FA8A822CF}" destId="{2E0DCAA9-7FD7-43BA-962F-B1366EF8AEA5}" srcOrd="1" destOrd="0" parTransId="{1C9A7E00-32AD-4036-981B-B42E9F6E407E}" sibTransId="{7F1CDA5B-2370-4473-9D33-A1E99DB3773C}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D4AFA46C-0574-4B51-B1B6-A48B5413B4AC}" type="presOf" srcId="{6C002248-9E8D-4CC1-850C-B3FDE0B35F3F}" destId="{183064E5-0967-42BB-81AC-2285A4B6B57D}" srcOrd="0" destOrd="0" presId="urn:microsoft.com/office/officeart/2005/8/layout/chevron2"/>
    <dgm:cxn modelId="{B871BB13-F519-4B21-BF30-7446D71CB234}" type="presOf" srcId="{4132056D-A0D5-4F9B-BB44-5542219C174A}" destId="{65368E81-D1EA-439A-A5FD-CECEB01500B2}" srcOrd="0" destOrd="0" presId="urn:microsoft.com/office/officeart/2005/8/layout/chevron2"/>
    <dgm:cxn modelId="{5CD98BAD-AEF4-485F-8B64-F34AD5D70FAF}" srcId="{4132056D-A0D5-4F9B-BB44-5542219C174A}" destId="{A0D021F6-14BD-4464-AA53-24FBB25B7266}" srcOrd="0" destOrd="0" parTransId="{3A836AF2-C520-47C7-89B8-3F8F83FBA09C}" sibTransId="{C62644BA-DA58-4444-9F3A-ADD7E56865F1}"/>
    <dgm:cxn modelId="{3CF29E44-F0D7-49A5-BBBA-6DAA716A4EC5}" srcId="{2E0DCAA9-7FD7-43BA-962F-B1366EF8AEA5}" destId="{6C002248-9E8D-4CC1-850C-B3FDE0B35F3F}" srcOrd="0" destOrd="0" parTransId="{B1CEBCB1-FD5C-40B2-9CC3-C8655EDF33A3}" sibTransId="{3FB4CF6A-D6CB-4C6B-9C15-42B9E3959B27}"/>
    <dgm:cxn modelId="{7AE6B265-2F3D-4D59-A01D-AA13E7FF14F5}" type="presOf" srcId="{2E0DCAA9-7FD7-43BA-962F-B1366EF8AEA5}" destId="{F64FA92B-89AA-4553-A45D-C115AFBA45CB}" srcOrd="0" destOrd="0" presId="urn:microsoft.com/office/officeart/2005/8/layout/chevron2"/>
    <dgm:cxn modelId="{E01CD280-CB78-44CB-AB43-6FD063B00F45}" srcId="{9AA2E924-99D2-410E-8D1E-30F567301EB0}" destId="{FE7DE5A0-6713-4580-BEC5-436724676800}" srcOrd="0" destOrd="0" parTransId="{74131823-9F8B-4030-8530-257AED1CD564}" sibTransId="{2634D883-5904-4786-85CD-5D3D251B2342}"/>
    <dgm:cxn modelId="{3815A468-3EFA-4238-AD1B-465A98DB1DD7}" type="presOf" srcId="{5B0BAFBF-5DB8-4BCC-9DA1-1C6FA8A822CF}" destId="{9AAE2A79-8448-41EC-B772-F627F14982C2}" srcOrd="0" destOrd="0" presId="urn:microsoft.com/office/officeart/2005/8/layout/chevron2"/>
    <dgm:cxn modelId="{9D30ED44-5717-43F4-9C46-4DF9A2A51AD6}" type="presOf" srcId="{9AA2E924-99D2-410E-8D1E-30F567301EB0}" destId="{0EF24457-A73A-43D5-AB97-5D322E2F0F98}" srcOrd="0" destOrd="0" presId="urn:microsoft.com/office/officeart/2005/8/layout/chevron2"/>
    <dgm:cxn modelId="{8633B569-9CAC-4C1A-A965-406DEE53E7CD}" type="presParOf" srcId="{9AAE2A79-8448-41EC-B772-F627F14982C2}" destId="{B2739C6C-4987-4CCE-B9A0-04E1326EFA2E}" srcOrd="0" destOrd="0" presId="urn:microsoft.com/office/officeart/2005/8/layout/chevron2"/>
    <dgm:cxn modelId="{AB636659-C0D6-4DDD-AF8F-7B1786D61481}" type="presParOf" srcId="{B2739C6C-4987-4CCE-B9A0-04E1326EFA2E}" destId="{0EF24457-A73A-43D5-AB97-5D322E2F0F98}" srcOrd="0" destOrd="0" presId="urn:microsoft.com/office/officeart/2005/8/layout/chevron2"/>
    <dgm:cxn modelId="{933F895B-9AB8-4AF9-A1B1-BEBA12D0D1E0}" type="presParOf" srcId="{B2739C6C-4987-4CCE-B9A0-04E1326EFA2E}" destId="{BDFD01C9-9303-4923-9702-8A5ED63AC888}" srcOrd="1" destOrd="0" presId="urn:microsoft.com/office/officeart/2005/8/layout/chevron2"/>
    <dgm:cxn modelId="{4A415C26-82DD-45B6-97F3-7768BDCE61E4}" type="presParOf" srcId="{9AAE2A79-8448-41EC-B772-F627F14982C2}" destId="{5191A4D6-8871-4DA7-9F7A-335D7637DE23}" srcOrd="1" destOrd="0" presId="urn:microsoft.com/office/officeart/2005/8/layout/chevron2"/>
    <dgm:cxn modelId="{06EDB042-0CF9-4FF5-8564-B8CB0C9631AD}" type="presParOf" srcId="{9AAE2A79-8448-41EC-B772-F627F14982C2}" destId="{751ADE53-86DB-43B5-BC85-0EF34B87906C}" srcOrd="2" destOrd="0" presId="urn:microsoft.com/office/officeart/2005/8/layout/chevron2"/>
    <dgm:cxn modelId="{2DBD02B7-3681-47FF-9539-D7B7497D3C07}" type="presParOf" srcId="{751ADE53-86DB-43B5-BC85-0EF34B87906C}" destId="{F64FA92B-89AA-4553-A45D-C115AFBA45CB}" srcOrd="0" destOrd="0" presId="urn:microsoft.com/office/officeart/2005/8/layout/chevron2"/>
    <dgm:cxn modelId="{ED7A1F23-C4D9-45A1-8214-BCF4C0C6E08D}" type="presParOf" srcId="{751ADE53-86DB-43B5-BC85-0EF34B87906C}" destId="{183064E5-0967-42BB-81AC-2285A4B6B57D}" srcOrd="1" destOrd="0" presId="urn:microsoft.com/office/officeart/2005/8/layout/chevron2"/>
    <dgm:cxn modelId="{E38D4801-2678-46EC-BDBF-E67ECFB6E7DD}" type="presParOf" srcId="{9AAE2A79-8448-41EC-B772-F627F14982C2}" destId="{7F4FDCE0-9F23-4793-9AB8-6C323597E811}" srcOrd="3" destOrd="0" presId="urn:microsoft.com/office/officeart/2005/8/layout/chevron2"/>
    <dgm:cxn modelId="{61193D8D-756C-407C-9F44-0DC587BE9CD1}" type="presParOf" srcId="{9AAE2A79-8448-41EC-B772-F627F14982C2}" destId="{6A58BD0C-C141-4312-B493-40537B9496D2}" srcOrd="4" destOrd="0" presId="urn:microsoft.com/office/officeart/2005/8/layout/chevron2"/>
    <dgm:cxn modelId="{42A6A7B3-B706-4384-8D3B-0426B47CA892}" type="presParOf" srcId="{6A58BD0C-C141-4312-B493-40537B9496D2}" destId="{65368E81-D1EA-439A-A5FD-CECEB01500B2}" srcOrd="0" destOrd="0" presId="urn:microsoft.com/office/officeart/2005/8/layout/chevron2"/>
    <dgm:cxn modelId="{F93C82FD-0256-4365-BDD3-02D5D30451E2}" type="presParOf" srcId="{6A58BD0C-C141-4312-B493-40537B9496D2}" destId="{2AAA3927-0934-4EF3-9469-2AC5F59E2D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3659E-F2BC-4830-9C67-064254817304}" type="doc">
      <dgm:prSet loTypeId="urn:microsoft.com/office/officeart/2011/layout/HexagonRadial" loCatId="officeonline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C95B1C7D-3661-4B84-A5D7-F796C7562E0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Основные принципы </a:t>
          </a:r>
        </a:p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единой системы добровольного страхования жилых помещений в Краснодарском крае</a:t>
          </a:r>
        </a:p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(ЕСДС)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35FC4F-CD67-49CB-8911-E5AAA8F6909C}" type="parTrans" cxnId="{8EDD1056-2348-47D8-898A-84A7D4E7C57E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ECA62D-AE1B-48A3-902A-9A2963D9A541}" type="sibTrans" cxnId="{8EDD1056-2348-47D8-898A-84A7D4E7C57E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4467FC-1200-4795-BA4C-EDE12C2AE839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Конкурсный отбор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страховых организаций для участия в ЕСДС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AF9F27-E7C8-4C20-A061-EF73B4F019D6}" type="parTrans" cxnId="{4646E7F8-3AE1-40C4-B532-9EF626D7B2D4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37950F-9A44-450B-AE9F-2987D0DCB163}" type="sibTrans" cxnId="{4646E7F8-3AE1-40C4-B532-9EF626D7B2D4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6BB35E-F939-4B02-8DFD-C21EDB019319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</a:p>
        <a:p>
          <a:pPr marL="0" indent="0"/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условия страхования, страховые суммы и страховые премии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27ED0D-DE9E-4335-830D-EF9E3D4C49CC}" type="parTrans" cxnId="{B8896A3E-182B-4C06-8CD0-CCF1EF86C025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8B6D3-DE39-416A-A99C-ADAABE757F6E}" type="sibTrans" cxnId="{B8896A3E-182B-4C06-8CD0-CCF1EF86C025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D81151-3F2F-4C62-9AE6-E243C3628631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Единая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методика оценки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BA6CF7-ACF7-4C6C-AFEA-96DD05FB2A4A}" type="parTrans" cxnId="{8FDE7FFE-0052-467A-91F6-0D5654FA44B1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602F-64EC-45AB-B9BB-F47AC8857A2B}" type="sibTrans" cxnId="{8FDE7FFE-0052-467A-91F6-0D5654FA44B1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C99D68-164F-474E-B976-3B3F23EB1439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500" b="1" i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Формирование резерва финансовых гарантий для целей реализации ЕСДС</a:t>
          </a:r>
          <a:endParaRPr lang="ru-RU" sz="1500" b="1" i="0" spc="-100" dirty="0">
            <a:ln w="3200">
              <a:prstDash val="solid"/>
              <a:round/>
            </a:ln>
            <a:solidFill>
              <a:schemeClr val="bg2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971086E1-880F-4DC8-8188-01812755F304}" type="parTrans" cxnId="{29832212-7AED-4EC2-93DD-80E899272EB2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EAF57B-C54B-4D71-8B04-64A315B08CD7}" type="sibTrans" cxnId="{29832212-7AED-4EC2-93DD-80E899272EB2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321F0F-B887-451D-854E-190FFB8B327D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Участие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в возмещении ущерба</a:t>
          </a:r>
          <a:endParaRPr lang="ru-RU" sz="1600" b="1" i="0" spc="-100" dirty="0">
            <a:ln w="3200">
              <a:prstDash val="solid"/>
              <a:round/>
            </a:ln>
            <a:solidFill>
              <a:schemeClr val="bg2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58FD5005-6FF3-4E26-BE1B-37EB5DC7AF4F}" type="parTrans" cxnId="{EA299330-23A6-4D63-A281-235AE1E4EBF8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470632-D4E5-41E6-BEF2-4FA6958AA509}" type="sibTrans" cxnId="{EA299330-23A6-4D63-A281-235AE1E4EBF8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C1E51-BC4A-4024-AFB5-2F9A21D14D6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  <a:endParaRPr lang="ru-RU" sz="1600" b="1" i="0" spc="-100" dirty="0" smtClean="0">
            <a:ln w="3200">
              <a:prstDash val="solid"/>
              <a:round/>
            </a:ln>
            <a:solidFill>
              <a:schemeClr val="bg2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технологии заключения договоров страхования 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AB5CF2-A888-4426-AA97-E0D0FD7F01A0}" type="parTrans" cxnId="{66F3C06B-CA2A-45C7-850F-5E97AE5DFB1F}">
      <dgm:prSet/>
      <dgm:spPr/>
      <dgm:t>
        <a:bodyPr/>
        <a:lstStyle/>
        <a:p>
          <a:endParaRPr lang="ru-RU"/>
        </a:p>
      </dgm:t>
    </dgm:pt>
    <dgm:pt modelId="{A1CDEF49-BDBE-40D3-B307-C0B695D4DB96}" type="sibTrans" cxnId="{66F3C06B-CA2A-45C7-850F-5E97AE5DFB1F}">
      <dgm:prSet/>
      <dgm:spPr/>
      <dgm:t>
        <a:bodyPr/>
        <a:lstStyle/>
        <a:p>
          <a:endParaRPr lang="ru-RU"/>
        </a:p>
      </dgm:t>
    </dgm:pt>
    <dgm:pt modelId="{AA5AD146-727F-4FF1-B838-4FA747E84C26}" type="pres">
      <dgm:prSet presAssocID="{4B43659E-F2BC-4830-9C67-06425481730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E60398B-E4E2-4CA5-9CA5-10C41E8C7E00}" type="pres">
      <dgm:prSet presAssocID="{C95B1C7D-3661-4B84-A5D7-F796C7562E0A}" presName="Parent" presStyleLbl="node0" presStyleIdx="0" presStyleCnt="1" custScaleX="11336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6F86D093-F7A6-40E3-B985-033DED06B77F}" type="pres">
      <dgm:prSet presAssocID="{F04467FC-1200-4795-BA4C-EDE12C2AE839}" presName="Accent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5B349EB8-5ECF-4FA9-BEDA-6CB62DA3D595}" type="pres">
      <dgm:prSet presAssocID="{F04467FC-1200-4795-BA4C-EDE12C2AE839}" presName="Accent" presStyleLbl="bgShp" presStyleIdx="0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76DE59AF-9E3E-41B3-B2D6-5C0E9E9FE1A0}" type="pres">
      <dgm:prSet presAssocID="{F04467FC-1200-4795-BA4C-EDE12C2AE839}" presName="Child1" presStyleLbl="node1" presStyleIdx="0" presStyleCnt="6" custScaleX="115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3147E-9759-45B4-B02C-9D3F8A6599E5}" type="pres">
      <dgm:prSet presAssocID="{1E0C1E51-BC4A-4024-AFB5-2F9A21D14D6B}" presName="Accent2" presStyleCnt="0"/>
      <dgm:spPr/>
    </dgm:pt>
    <dgm:pt modelId="{ACCD8E5F-D181-4789-8734-A95D09413C7A}" type="pres">
      <dgm:prSet presAssocID="{1E0C1E51-BC4A-4024-AFB5-2F9A21D14D6B}" presName="Accent" presStyleLbl="bgShp" presStyleIdx="1" presStyleCnt="6"/>
      <dgm:spPr/>
    </dgm:pt>
    <dgm:pt modelId="{A22C4443-464F-4D7D-8F56-7EE98C7E7C56}" type="pres">
      <dgm:prSet presAssocID="{1E0C1E51-BC4A-4024-AFB5-2F9A21D14D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76C6D-665E-4112-A0E6-EB819D801ADE}" type="pres">
      <dgm:prSet presAssocID="{3A6BB35E-F939-4B02-8DFD-C21EDB019319}" presName="Accent3" presStyleCnt="0"/>
      <dgm:spPr/>
    </dgm:pt>
    <dgm:pt modelId="{BCCB3E1E-E817-46ED-92D1-745BBEC4A493}" type="pres">
      <dgm:prSet presAssocID="{3A6BB35E-F939-4B02-8DFD-C21EDB019319}" presName="Accent" presStyleLbl="bgShp" presStyleIdx="2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FCDA3603-D2CE-4568-8A5E-101719F8A22B}" type="pres">
      <dgm:prSet presAssocID="{3A6BB35E-F939-4B02-8DFD-C21EDB019319}" presName="Child3" presStyleLbl="node1" presStyleIdx="2" presStyleCnt="6" custScaleX="114884" custScaleY="103515" custLinFactNeighborX="13504" custLinFactNeighborY="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CBBC0-DE86-4E3E-A3BD-4F5A2597369C}" type="pres">
      <dgm:prSet presAssocID="{78D81151-3F2F-4C62-9AE6-E243C3628631}" presName="Accent4" presStyleCnt="0"/>
      <dgm:spPr/>
    </dgm:pt>
    <dgm:pt modelId="{F89CFCA6-82BB-4BDA-9013-FBA827D9DAEF}" type="pres">
      <dgm:prSet presAssocID="{78D81151-3F2F-4C62-9AE6-E243C3628631}" presName="Accent" presStyleLbl="bgShp" presStyleIdx="3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AE6BA053-2011-4D14-8ADA-E49B1C8A5593}" type="pres">
      <dgm:prSet presAssocID="{78D81151-3F2F-4C62-9AE6-E243C3628631}" presName="Child4" presStyleLbl="node1" presStyleIdx="3" presStyleCnt="6" custScaleX="110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8D483-60A2-45FB-B0EC-F10849D3F034}" type="pres">
      <dgm:prSet presAssocID="{05C99D68-164F-474E-B976-3B3F23EB1439}" presName="Accent5" presStyleCnt="0"/>
      <dgm:spPr/>
    </dgm:pt>
    <dgm:pt modelId="{41103084-980D-4F04-A295-E0FED30CE8B7}" type="pres">
      <dgm:prSet presAssocID="{05C99D68-164F-474E-B976-3B3F23EB1439}" presName="Accent" presStyleLbl="bgShp" presStyleIdx="4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FEB9B084-FE4D-4472-9453-168A542D6E1B}" type="pres">
      <dgm:prSet presAssocID="{05C99D68-164F-474E-B976-3B3F23EB1439}" presName="Child5" presStyleLbl="node1" presStyleIdx="4" presStyleCnt="6" custScaleX="121073" custScaleY="105920" custLinFactNeighborX="-16048" custLinFactNeighborY="-4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C16B4-0B9B-4110-9798-9134CB410CC3}" type="pres">
      <dgm:prSet presAssocID="{E9321F0F-B887-451D-854E-190FFB8B327D}" presName="Accent6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56FCC8FE-6539-455B-9F0C-5FC6D7039B18}" type="pres">
      <dgm:prSet presAssocID="{E9321F0F-B887-451D-854E-190FFB8B327D}" presName="Accent" presStyleLbl="bgShp" presStyleIdx="5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5349629C-673E-4D4B-8326-43798042D7EB}" type="pres">
      <dgm:prSet presAssocID="{E9321F0F-B887-451D-854E-190FFB8B327D}" presName="Child6" presStyleLbl="node1" presStyleIdx="5" presStyleCnt="6" custScaleX="115571" custScaleY="111116" custLinFactNeighborX="-10087" custLinFactNeighborY="-11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ACD517-00B8-41A9-A800-4283089E4334}" type="presOf" srcId="{3A6BB35E-F939-4B02-8DFD-C21EDB019319}" destId="{FCDA3603-D2CE-4568-8A5E-101719F8A22B}" srcOrd="0" destOrd="0" presId="urn:microsoft.com/office/officeart/2011/layout/HexagonRadial"/>
    <dgm:cxn modelId="{776FBEC1-79D5-492C-A2AC-9248263F37E1}" type="presOf" srcId="{E9321F0F-B887-451D-854E-190FFB8B327D}" destId="{5349629C-673E-4D4B-8326-43798042D7EB}" srcOrd="0" destOrd="0" presId="urn:microsoft.com/office/officeart/2011/layout/HexagonRadial"/>
    <dgm:cxn modelId="{29832212-7AED-4EC2-93DD-80E899272EB2}" srcId="{C95B1C7D-3661-4B84-A5D7-F796C7562E0A}" destId="{05C99D68-164F-474E-B976-3B3F23EB1439}" srcOrd="4" destOrd="0" parTransId="{971086E1-880F-4DC8-8188-01812755F304}" sibTransId="{1FEAF57B-C54B-4D71-8B04-64A315B08CD7}"/>
    <dgm:cxn modelId="{B8896A3E-182B-4C06-8CD0-CCF1EF86C025}" srcId="{C95B1C7D-3661-4B84-A5D7-F796C7562E0A}" destId="{3A6BB35E-F939-4B02-8DFD-C21EDB019319}" srcOrd="2" destOrd="0" parTransId="{3127ED0D-DE9E-4335-830D-EF9E3D4C49CC}" sibTransId="{5CE8B6D3-DE39-416A-A99C-ADAABE757F6E}"/>
    <dgm:cxn modelId="{EA299330-23A6-4D63-A281-235AE1E4EBF8}" srcId="{C95B1C7D-3661-4B84-A5D7-F796C7562E0A}" destId="{E9321F0F-B887-451D-854E-190FFB8B327D}" srcOrd="5" destOrd="0" parTransId="{58FD5005-6FF3-4E26-BE1B-37EB5DC7AF4F}" sibTransId="{33470632-D4E5-41E6-BEF2-4FA6958AA509}"/>
    <dgm:cxn modelId="{8EDD1056-2348-47D8-898A-84A7D4E7C57E}" srcId="{4B43659E-F2BC-4830-9C67-064254817304}" destId="{C95B1C7D-3661-4B84-A5D7-F796C7562E0A}" srcOrd="0" destOrd="0" parTransId="{F235FC4F-CD67-49CB-8911-E5AAA8F6909C}" sibTransId="{AEECA62D-AE1B-48A3-902A-9A2963D9A541}"/>
    <dgm:cxn modelId="{4646E7F8-3AE1-40C4-B532-9EF626D7B2D4}" srcId="{C95B1C7D-3661-4B84-A5D7-F796C7562E0A}" destId="{F04467FC-1200-4795-BA4C-EDE12C2AE839}" srcOrd="0" destOrd="0" parTransId="{44AF9F27-E7C8-4C20-A061-EF73B4F019D6}" sibTransId="{CD37950F-9A44-450B-AE9F-2987D0DCB163}"/>
    <dgm:cxn modelId="{8FDE7FFE-0052-467A-91F6-0D5654FA44B1}" srcId="{C95B1C7D-3661-4B84-A5D7-F796C7562E0A}" destId="{78D81151-3F2F-4C62-9AE6-E243C3628631}" srcOrd="3" destOrd="0" parTransId="{B4BA6CF7-ACF7-4C6C-AFEA-96DD05FB2A4A}" sibTransId="{7408602F-64EC-45AB-B9BB-F47AC8857A2B}"/>
    <dgm:cxn modelId="{BE3D5338-01F2-45CB-9E0E-A3D20DF569AD}" type="presOf" srcId="{C95B1C7D-3661-4B84-A5D7-F796C7562E0A}" destId="{EE60398B-E4E2-4CA5-9CA5-10C41E8C7E00}" srcOrd="0" destOrd="0" presId="urn:microsoft.com/office/officeart/2011/layout/HexagonRadial"/>
    <dgm:cxn modelId="{D664D131-65DB-4CD4-817C-0E9A04A94935}" type="presOf" srcId="{78D81151-3F2F-4C62-9AE6-E243C3628631}" destId="{AE6BA053-2011-4D14-8ADA-E49B1C8A5593}" srcOrd="0" destOrd="0" presId="urn:microsoft.com/office/officeart/2011/layout/HexagonRadial"/>
    <dgm:cxn modelId="{503A0C56-3CB9-4376-BE6C-81CAC5E1D79A}" type="presOf" srcId="{1E0C1E51-BC4A-4024-AFB5-2F9A21D14D6B}" destId="{A22C4443-464F-4D7D-8F56-7EE98C7E7C56}" srcOrd="0" destOrd="0" presId="urn:microsoft.com/office/officeart/2011/layout/HexagonRadial"/>
    <dgm:cxn modelId="{58032AC7-0007-4312-A052-0977FBA23546}" type="presOf" srcId="{05C99D68-164F-474E-B976-3B3F23EB1439}" destId="{FEB9B084-FE4D-4472-9453-168A542D6E1B}" srcOrd="0" destOrd="0" presId="urn:microsoft.com/office/officeart/2011/layout/HexagonRadial"/>
    <dgm:cxn modelId="{C6715E00-69DD-4882-878F-28177054E20C}" type="presOf" srcId="{F04467FC-1200-4795-BA4C-EDE12C2AE839}" destId="{76DE59AF-9E3E-41B3-B2D6-5C0E9E9FE1A0}" srcOrd="0" destOrd="0" presId="urn:microsoft.com/office/officeart/2011/layout/HexagonRadial"/>
    <dgm:cxn modelId="{76C74F32-00C9-4DEB-B5E2-F1316E8EFA43}" type="presOf" srcId="{4B43659E-F2BC-4830-9C67-064254817304}" destId="{AA5AD146-727F-4FF1-B838-4FA747E84C26}" srcOrd="0" destOrd="0" presId="urn:microsoft.com/office/officeart/2011/layout/HexagonRadial"/>
    <dgm:cxn modelId="{66F3C06B-CA2A-45C7-850F-5E97AE5DFB1F}" srcId="{C95B1C7D-3661-4B84-A5D7-F796C7562E0A}" destId="{1E0C1E51-BC4A-4024-AFB5-2F9A21D14D6B}" srcOrd="1" destOrd="0" parTransId="{20AB5CF2-A888-4426-AA97-E0D0FD7F01A0}" sibTransId="{A1CDEF49-BDBE-40D3-B307-C0B695D4DB96}"/>
    <dgm:cxn modelId="{88915CAE-764F-469E-90AB-C64498AB3FE6}" type="presParOf" srcId="{AA5AD146-727F-4FF1-B838-4FA747E84C26}" destId="{EE60398B-E4E2-4CA5-9CA5-10C41E8C7E00}" srcOrd="0" destOrd="0" presId="urn:microsoft.com/office/officeart/2011/layout/HexagonRadial"/>
    <dgm:cxn modelId="{13F5445A-1578-48B4-9806-BF22160FB434}" type="presParOf" srcId="{AA5AD146-727F-4FF1-B838-4FA747E84C26}" destId="{6F86D093-F7A6-40E3-B985-033DED06B77F}" srcOrd="1" destOrd="0" presId="urn:microsoft.com/office/officeart/2011/layout/HexagonRadial"/>
    <dgm:cxn modelId="{37A211D0-AAA7-43F7-A1CC-5B6568F6B837}" type="presParOf" srcId="{6F86D093-F7A6-40E3-B985-033DED06B77F}" destId="{5B349EB8-5ECF-4FA9-BEDA-6CB62DA3D595}" srcOrd="0" destOrd="0" presId="urn:microsoft.com/office/officeart/2011/layout/HexagonRadial"/>
    <dgm:cxn modelId="{65FF7208-8232-4CCD-B24C-7ADA59A080A1}" type="presParOf" srcId="{AA5AD146-727F-4FF1-B838-4FA747E84C26}" destId="{76DE59AF-9E3E-41B3-B2D6-5C0E9E9FE1A0}" srcOrd="2" destOrd="0" presId="urn:microsoft.com/office/officeart/2011/layout/HexagonRadial"/>
    <dgm:cxn modelId="{58DCE5CC-8C3E-4728-AE02-DDA34585D23B}" type="presParOf" srcId="{AA5AD146-727F-4FF1-B838-4FA747E84C26}" destId="{77F3147E-9759-45B4-B02C-9D3F8A6599E5}" srcOrd="3" destOrd="0" presId="urn:microsoft.com/office/officeart/2011/layout/HexagonRadial"/>
    <dgm:cxn modelId="{E98A193A-B9E3-4EBA-AFBC-AA324E84403D}" type="presParOf" srcId="{77F3147E-9759-45B4-B02C-9D3F8A6599E5}" destId="{ACCD8E5F-D181-4789-8734-A95D09413C7A}" srcOrd="0" destOrd="0" presId="urn:microsoft.com/office/officeart/2011/layout/HexagonRadial"/>
    <dgm:cxn modelId="{D2A86AD5-CF3D-4F82-8744-D430A1FFD004}" type="presParOf" srcId="{AA5AD146-727F-4FF1-B838-4FA747E84C26}" destId="{A22C4443-464F-4D7D-8F56-7EE98C7E7C56}" srcOrd="4" destOrd="0" presId="urn:microsoft.com/office/officeart/2011/layout/HexagonRadial"/>
    <dgm:cxn modelId="{B162953A-1E6F-4F6A-9305-3DDA68A3FA8C}" type="presParOf" srcId="{AA5AD146-727F-4FF1-B838-4FA747E84C26}" destId="{3A076C6D-665E-4112-A0E6-EB819D801ADE}" srcOrd="5" destOrd="0" presId="urn:microsoft.com/office/officeart/2011/layout/HexagonRadial"/>
    <dgm:cxn modelId="{DA6C9630-E23B-421F-B734-17421C01F7D1}" type="presParOf" srcId="{3A076C6D-665E-4112-A0E6-EB819D801ADE}" destId="{BCCB3E1E-E817-46ED-92D1-745BBEC4A493}" srcOrd="0" destOrd="0" presId="urn:microsoft.com/office/officeart/2011/layout/HexagonRadial"/>
    <dgm:cxn modelId="{70E38454-471F-4F27-B3B1-95C3B93D46D9}" type="presParOf" srcId="{AA5AD146-727F-4FF1-B838-4FA747E84C26}" destId="{FCDA3603-D2CE-4568-8A5E-101719F8A22B}" srcOrd="6" destOrd="0" presId="urn:microsoft.com/office/officeart/2011/layout/HexagonRadial"/>
    <dgm:cxn modelId="{009FD67C-C15E-406B-BE4B-D36F3FF4F210}" type="presParOf" srcId="{AA5AD146-727F-4FF1-B838-4FA747E84C26}" destId="{9BCCBBC0-DE86-4E3E-A3BD-4F5A2597369C}" srcOrd="7" destOrd="0" presId="urn:microsoft.com/office/officeart/2011/layout/HexagonRadial"/>
    <dgm:cxn modelId="{44FFBBC4-8DE8-4009-95F4-8D1087177311}" type="presParOf" srcId="{9BCCBBC0-DE86-4E3E-A3BD-4F5A2597369C}" destId="{F89CFCA6-82BB-4BDA-9013-FBA827D9DAEF}" srcOrd="0" destOrd="0" presId="urn:microsoft.com/office/officeart/2011/layout/HexagonRadial"/>
    <dgm:cxn modelId="{C66969C8-5866-4F01-9D08-E53071BF4231}" type="presParOf" srcId="{AA5AD146-727F-4FF1-B838-4FA747E84C26}" destId="{AE6BA053-2011-4D14-8ADA-E49B1C8A5593}" srcOrd="8" destOrd="0" presId="urn:microsoft.com/office/officeart/2011/layout/HexagonRadial"/>
    <dgm:cxn modelId="{B7558B40-5500-426F-9073-98072F358B96}" type="presParOf" srcId="{AA5AD146-727F-4FF1-B838-4FA747E84C26}" destId="{A1D8D483-60A2-45FB-B0EC-F10849D3F034}" srcOrd="9" destOrd="0" presId="urn:microsoft.com/office/officeart/2011/layout/HexagonRadial"/>
    <dgm:cxn modelId="{4AB31067-650A-4222-9BAF-903D0B044316}" type="presParOf" srcId="{A1D8D483-60A2-45FB-B0EC-F10849D3F034}" destId="{41103084-980D-4F04-A295-E0FED30CE8B7}" srcOrd="0" destOrd="0" presId="urn:microsoft.com/office/officeart/2011/layout/HexagonRadial"/>
    <dgm:cxn modelId="{26C1F0B6-A589-455D-ADC3-EFD9F5F0A804}" type="presParOf" srcId="{AA5AD146-727F-4FF1-B838-4FA747E84C26}" destId="{FEB9B084-FE4D-4472-9453-168A542D6E1B}" srcOrd="10" destOrd="0" presId="urn:microsoft.com/office/officeart/2011/layout/HexagonRadial"/>
    <dgm:cxn modelId="{2A163199-260E-44F4-ACA3-A8D3908847A2}" type="presParOf" srcId="{AA5AD146-727F-4FF1-B838-4FA747E84C26}" destId="{538C16B4-0B9B-4110-9798-9134CB410CC3}" srcOrd="11" destOrd="0" presId="urn:microsoft.com/office/officeart/2011/layout/HexagonRadial"/>
    <dgm:cxn modelId="{D606D653-77ED-4920-A024-471265439A15}" type="presParOf" srcId="{538C16B4-0B9B-4110-9798-9134CB410CC3}" destId="{56FCC8FE-6539-455B-9F0C-5FC6D7039B18}" srcOrd="0" destOrd="0" presId="urn:microsoft.com/office/officeart/2011/layout/HexagonRadial"/>
    <dgm:cxn modelId="{BD41325D-7C87-4566-8678-7261AFCBBA06}" type="presParOf" srcId="{AA5AD146-727F-4FF1-B838-4FA747E84C26}" destId="{5349629C-673E-4D4B-8326-43798042D7EB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A0B44-7621-4763-82CE-D9BD4805D378}" type="doc">
      <dgm:prSet loTypeId="urn:microsoft.com/office/officeart/2005/8/layout/hierarchy1" loCatId="hierarchy" qsTypeId="urn:microsoft.com/office/officeart/2005/8/quickstyle/3d4" qsCatId="3D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2A6E679-D496-4005-A8CA-6BEF5569B498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bg2"/>
              </a:solidFill>
            </a:rPr>
            <a:t>Участники системы</a:t>
          </a:r>
          <a:endParaRPr lang="ru-RU" sz="2400" b="1" dirty="0">
            <a:solidFill>
              <a:schemeClr val="bg2"/>
            </a:solidFill>
          </a:endParaRPr>
        </a:p>
      </dgm:t>
    </dgm:pt>
    <dgm:pt modelId="{E1D83479-A53F-40EC-86C9-DFB03B536285}" type="par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BB65D621-32FD-4396-ACF1-6A9AD58A4801}" type="sib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62F8B84D-ACEB-4C9E-A5F8-F241F8D906D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pPr algn="ctr"/>
          <a:r>
            <a:rPr lang="ru-RU" sz="2400" b="1" dirty="0" smtClean="0">
              <a:solidFill>
                <a:schemeClr val="bg2"/>
              </a:solidFill>
            </a:rPr>
            <a:t>Страхователи</a:t>
          </a:r>
          <a:r>
            <a:rPr lang="ru-RU" sz="1800" dirty="0" smtClean="0">
              <a:solidFill>
                <a:schemeClr val="bg2"/>
              </a:solidFill>
            </a:rPr>
            <a:t> </a:t>
          </a:r>
        </a:p>
        <a:p>
          <a:pPr algn="l"/>
          <a:r>
            <a:rPr lang="ru-RU" sz="1800" dirty="0" smtClean="0">
              <a:solidFill>
                <a:schemeClr val="bg2"/>
              </a:solidFill>
            </a:rPr>
            <a:t>- физические и лица (собственники или наниматели жилых помещений);</a:t>
          </a:r>
        </a:p>
        <a:p>
          <a:pPr algn="l"/>
          <a:r>
            <a:rPr lang="ru-RU" sz="1800" dirty="0" smtClean="0">
              <a:solidFill>
                <a:schemeClr val="bg2"/>
              </a:solidFill>
            </a:rPr>
            <a:t>- юридические лица. </a:t>
          </a:r>
          <a:endParaRPr lang="ru-RU" sz="1800" dirty="0">
            <a:solidFill>
              <a:schemeClr val="bg2"/>
            </a:solidFill>
          </a:endParaRPr>
        </a:p>
      </dgm:t>
    </dgm:pt>
    <dgm:pt modelId="{47CC85DC-36B7-4A11-8EF9-44A7271B1B46}" type="parTrans" cxnId="{9EBC37EB-045C-4516-895B-7905423D758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6BFDAD3-CA59-4329-AC6C-63CFD8578CF1}" type="sibTrans" cxnId="{9EBC37EB-045C-4516-895B-7905423D7589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917C0571-8007-465E-BAB0-B57760D62B3C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bg2"/>
              </a:solidFill>
            </a:rPr>
            <a:t>Страховщики</a:t>
          </a:r>
          <a:r>
            <a:rPr lang="ru-RU" sz="1800" dirty="0" smtClean="0">
              <a:solidFill>
                <a:schemeClr val="bg2"/>
              </a:solidFill>
            </a:rPr>
            <a:t> Страховые организации, имеющие лицензию на осуществление данного вида страхования и прошедшие конкурсный отбор</a:t>
          </a:r>
          <a:endParaRPr lang="ru-RU" sz="1800" dirty="0">
            <a:solidFill>
              <a:schemeClr val="bg2"/>
            </a:solidFill>
          </a:endParaRPr>
        </a:p>
      </dgm:t>
    </dgm:pt>
    <dgm:pt modelId="{B92B4104-4BED-4333-A307-0B7E82C245E5}" type="par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70BEBF8E-05FC-41C5-AD86-A684FC829D2D}" type="sib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827E511A-1C01-4396-973A-DB519E16C437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r>
            <a:rPr lang="ru-RU" sz="2000" b="1" dirty="0" smtClean="0">
              <a:solidFill>
                <a:schemeClr val="bg2"/>
              </a:solidFill>
            </a:rPr>
            <a:t>ФРЖС КК</a:t>
          </a:r>
          <a:endParaRPr lang="ru-RU" sz="1600" dirty="0" smtClean="0">
            <a:solidFill>
              <a:schemeClr val="bg2"/>
            </a:solidFill>
          </a:endParaRPr>
        </a:p>
        <a:p>
          <a:r>
            <a:rPr lang="ru-RU" sz="1800" dirty="0" smtClean="0">
              <a:solidFill>
                <a:schemeClr val="bg2"/>
              </a:solidFill>
            </a:rPr>
            <a:t>Фонд развития жилищного страхования Краснодарского края</a:t>
          </a:r>
          <a:endParaRPr lang="ru-RU" sz="1800" dirty="0">
            <a:solidFill>
              <a:schemeClr val="bg2"/>
            </a:solidFill>
          </a:endParaRPr>
        </a:p>
      </dgm:t>
    </dgm:pt>
    <dgm:pt modelId="{34415ABB-2BB5-432C-B5DA-3D41CEF63BF8}" type="parTrans" cxnId="{8B3A37DF-BC22-4C31-B348-BFB182999CB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896F4EA-4DAE-4209-9AB5-85462D372F45}" type="sibTrans" cxnId="{8B3A37DF-BC22-4C31-B348-BFB182999CBC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C0F72E46-DEC8-42C9-AFB0-EB5E125A1D4F}" type="pres">
      <dgm:prSet presAssocID="{DA1A0B44-7621-4763-82CE-D9BD4805D3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7BF3AA-CAA1-4F0D-97C5-4E509BABD8B0}" type="pres">
      <dgm:prSet presAssocID="{82A6E679-D496-4005-A8CA-6BEF5569B498}" presName="hierRoot1" presStyleCnt="0"/>
      <dgm:spPr/>
    </dgm:pt>
    <dgm:pt modelId="{51348934-DD93-4D65-9BAE-E3F29EB0D429}" type="pres">
      <dgm:prSet presAssocID="{82A6E679-D496-4005-A8CA-6BEF5569B498}" presName="composite" presStyleCnt="0"/>
      <dgm:spPr/>
    </dgm:pt>
    <dgm:pt modelId="{A4FCF9C1-520B-4A5C-939B-E95CF916EFE7}" type="pres">
      <dgm:prSet presAssocID="{82A6E679-D496-4005-A8CA-6BEF5569B498}" presName="background" presStyleLbl="node0" presStyleIdx="0" presStyleCnt="1"/>
      <dgm:spPr/>
    </dgm:pt>
    <dgm:pt modelId="{C434A4C2-39B7-4C31-9615-5E9D7F1C0FDE}" type="pres">
      <dgm:prSet presAssocID="{82A6E679-D496-4005-A8CA-6BEF5569B498}" presName="text" presStyleLbl="fgAcc0" presStyleIdx="0" presStyleCnt="1" custScaleX="138106" custScaleY="58550" custLinFactNeighborX="-5556" custLinFactNeighborY="-29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1BFA72-25EA-45B3-A9D4-0277EE2399AD}" type="pres">
      <dgm:prSet presAssocID="{82A6E679-D496-4005-A8CA-6BEF5569B498}" presName="hierChild2" presStyleCnt="0"/>
      <dgm:spPr/>
    </dgm:pt>
    <dgm:pt modelId="{534ABFE1-D061-4DB5-993E-505E5F81E4A5}" type="pres">
      <dgm:prSet presAssocID="{47CC85DC-36B7-4A11-8EF9-44A7271B1B4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DF605FF-BBA9-4470-A15C-9A729EC0179D}" type="pres">
      <dgm:prSet presAssocID="{62F8B84D-ACEB-4C9E-A5F8-F241F8D906DF}" presName="hierRoot2" presStyleCnt="0"/>
      <dgm:spPr/>
    </dgm:pt>
    <dgm:pt modelId="{E6797716-D4D5-4260-8B0D-86EDC2E8CB80}" type="pres">
      <dgm:prSet presAssocID="{62F8B84D-ACEB-4C9E-A5F8-F241F8D906DF}" presName="composite2" presStyleCnt="0"/>
      <dgm:spPr/>
    </dgm:pt>
    <dgm:pt modelId="{D2A06D24-0918-42B3-99C0-F281C0A75DC7}" type="pres">
      <dgm:prSet presAssocID="{62F8B84D-ACEB-4C9E-A5F8-F241F8D906DF}" presName="background2" presStyleLbl="node2" presStyleIdx="0" presStyleCnt="3"/>
      <dgm:spPr/>
    </dgm:pt>
    <dgm:pt modelId="{CF2BF3F7-1C7C-4E1B-BD26-7668155405FB}" type="pres">
      <dgm:prSet presAssocID="{62F8B84D-ACEB-4C9E-A5F8-F241F8D906DF}" presName="text2" presStyleLbl="fgAcc2" presStyleIdx="0" presStyleCnt="3" custScaleX="110641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5C026E-B7E4-41BE-AFD4-6BD5A3E9CA81}" type="pres">
      <dgm:prSet presAssocID="{62F8B84D-ACEB-4C9E-A5F8-F241F8D906DF}" presName="hierChild3" presStyleCnt="0"/>
      <dgm:spPr/>
    </dgm:pt>
    <dgm:pt modelId="{70CA4CE0-E011-41D4-AA29-022F2E4E8562}" type="pres">
      <dgm:prSet presAssocID="{B92B4104-4BED-4333-A307-0B7E82C245E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3EB6930-6C73-40D4-8229-6C7328263A70}" type="pres">
      <dgm:prSet presAssocID="{917C0571-8007-465E-BAB0-B57760D62B3C}" presName="hierRoot2" presStyleCnt="0"/>
      <dgm:spPr/>
    </dgm:pt>
    <dgm:pt modelId="{7B141BA6-B699-4CC2-9EC2-6B66A9895657}" type="pres">
      <dgm:prSet presAssocID="{917C0571-8007-465E-BAB0-B57760D62B3C}" presName="composite2" presStyleCnt="0"/>
      <dgm:spPr/>
    </dgm:pt>
    <dgm:pt modelId="{F330856E-F4BB-48A8-8F3D-2DD2A524D307}" type="pres">
      <dgm:prSet presAssocID="{917C0571-8007-465E-BAB0-B57760D62B3C}" presName="background2" presStyleLbl="node2" presStyleIdx="1" presStyleCnt="3"/>
      <dgm:spPr/>
    </dgm:pt>
    <dgm:pt modelId="{B34331AF-A7D9-40C9-952E-1C12A8C81AEE}" type="pres">
      <dgm:prSet presAssocID="{917C0571-8007-465E-BAB0-B57760D62B3C}" presName="text2" presStyleLbl="fgAcc2" presStyleIdx="1" presStyleCnt="3" custScaleX="122032" custScaleY="177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8B53C-D161-4F7C-936B-C3221FB5DADD}" type="pres">
      <dgm:prSet presAssocID="{917C0571-8007-465E-BAB0-B57760D62B3C}" presName="hierChild3" presStyleCnt="0"/>
      <dgm:spPr/>
    </dgm:pt>
    <dgm:pt modelId="{C341F101-19E1-423F-95C7-17D4A7D4604A}" type="pres">
      <dgm:prSet presAssocID="{34415ABB-2BB5-432C-B5DA-3D41CEF63BF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0AA2969-755E-4B9C-80F6-73B39828190A}" type="pres">
      <dgm:prSet presAssocID="{827E511A-1C01-4396-973A-DB519E16C437}" presName="hierRoot2" presStyleCnt="0"/>
      <dgm:spPr/>
    </dgm:pt>
    <dgm:pt modelId="{DD971242-53FA-4CFB-B6BE-5EF5253D78DF}" type="pres">
      <dgm:prSet presAssocID="{827E511A-1C01-4396-973A-DB519E16C437}" presName="composite2" presStyleCnt="0"/>
      <dgm:spPr/>
    </dgm:pt>
    <dgm:pt modelId="{F7A9CF28-5934-45FD-8D43-AAB7138ED6E2}" type="pres">
      <dgm:prSet presAssocID="{827E511A-1C01-4396-973A-DB519E16C437}" presName="background2" presStyleLbl="node2" presStyleIdx="2" presStyleCnt="3"/>
      <dgm:spPr/>
    </dgm:pt>
    <dgm:pt modelId="{B1B6C573-C7FB-4D37-8B04-4C0ED25EE6FD}" type="pres">
      <dgm:prSet presAssocID="{827E511A-1C01-4396-973A-DB519E16C437}" presName="text2" presStyleLbl="fgAcc2" presStyleIdx="2" presStyleCnt="3" custScaleX="107407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9CB8E-92DF-4EF3-9281-3BD1AA7E14AE}" type="pres">
      <dgm:prSet presAssocID="{827E511A-1C01-4396-973A-DB519E16C437}" presName="hierChild3" presStyleCnt="0"/>
      <dgm:spPr/>
    </dgm:pt>
  </dgm:ptLst>
  <dgm:cxnLst>
    <dgm:cxn modelId="{BF987CBA-D7B0-46C6-BA8C-CF4CE2F5EAD4}" srcId="{82A6E679-D496-4005-A8CA-6BEF5569B498}" destId="{917C0571-8007-465E-BAB0-B57760D62B3C}" srcOrd="1" destOrd="0" parTransId="{B92B4104-4BED-4333-A307-0B7E82C245E5}" sibTransId="{70BEBF8E-05FC-41C5-AD86-A684FC829D2D}"/>
    <dgm:cxn modelId="{6437EE28-788C-4D14-A514-795F9C9573D0}" type="presOf" srcId="{47CC85DC-36B7-4A11-8EF9-44A7271B1B46}" destId="{534ABFE1-D061-4DB5-993E-505E5F81E4A5}" srcOrd="0" destOrd="0" presId="urn:microsoft.com/office/officeart/2005/8/layout/hierarchy1"/>
    <dgm:cxn modelId="{3E2C96D3-78BD-4E7D-9C15-13DEDB49B0F6}" type="presOf" srcId="{62F8B84D-ACEB-4C9E-A5F8-F241F8D906DF}" destId="{CF2BF3F7-1C7C-4E1B-BD26-7668155405FB}" srcOrd="0" destOrd="0" presId="urn:microsoft.com/office/officeart/2005/8/layout/hierarchy1"/>
    <dgm:cxn modelId="{9EBC37EB-045C-4516-895B-7905423D7589}" srcId="{82A6E679-D496-4005-A8CA-6BEF5569B498}" destId="{62F8B84D-ACEB-4C9E-A5F8-F241F8D906DF}" srcOrd="0" destOrd="0" parTransId="{47CC85DC-36B7-4A11-8EF9-44A7271B1B46}" sibTransId="{56BFDAD3-CA59-4329-AC6C-63CFD8578CF1}"/>
    <dgm:cxn modelId="{83E204FE-697B-4957-A825-E4DC41FE667E}" type="presOf" srcId="{34415ABB-2BB5-432C-B5DA-3D41CEF63BF8}" destId="{C341F101-19E1-423F-95C7-17D4A7D4604A}" srcOrd="0" destOrd="0" presId="urn:microsoft.com/office/officeart/2005/8/layout/hierarchy1"/>
    <dgm:cxn modelId="{8B3A37DF-BC22-4C31-B348-BFB182999CBC}" srcId="{82A6E679-D496-4005-A8CA-6BEF5569B498}" destId="{827E511A-1C01-4396-973A-DB519E16C437}" srcOrd="2" destOrd="0" parTransId="{34415ABB-2BB5-432C-B5DA-3D41CEF63BF8}" sibTransId="{5896F4EA-4DAE-4209-9AB5-85462D372F45}"/>
    <dgm:cxn modelId="{25D0EBBA-549C-40A7-B7D3-E3C90F3351A3}" srcId="{DA1A0B44-7621-4763-82CE-D9BD4805D378}" destId="{82A6E679-D496-4005-A8CA-6BEF5569B498}" srcOrd="0" destOrd="0" parTransId="{E1D83479-A53F-40EC-86C9-DFB03B536285}" sibTransId="{BB65D621-32FD-4396-ACF1-6A9AD58A4801}"/>
    <dgm:cxn modelId="{F9E18890-3CC8-4E85-BB8A-75706909990E}" type="presOf" srcId="{DA1A0B44-7621-4763-82CE-D9BD4805D378}" destId="{C0F72E46-DEC8-42C9-AFB0-EB5E125A1D4F}" srcOrd="0" destOrd="0" presId="urn:microsoft.com/office/officeart/2005/8/layout/hierarchy1"/>
    <dgm:cxn modelId="{AFFD584C-2B09-449D-8680-D581584BCBC7}" type="presOf" srcId="{82A6E679-D496-4005-A8CA-6BEF5569B498}" destId="{C434A4C2-39B7-4C31-9615-5E9D7F1C0FDE}" srcOrd="0" destOrd="0" presId="urn:microsoft.com/office/officeart/2005/8/layout/hierarchy1"/>
    <dgm:cxn modelId="{274F37DC-CCB8-4C79-9147-CB709FC87AC0}" type="presOf" srcId="{827E511A-1C01-4396-973A-DB519E16C437}" destId="{B1B6C573-C7FB-4D37-8B04-4C0ED25EE6FD}" srcOrd="0" destOrd="0" presId="urn:microsoft.com/office/officeart/2005/8/layout/hierarchy1"/>
    <dgm:cxn modelId="{29839E47-AF89-4D1E-879F-A8BC7C1DBECB}" type="presOf" srcId="{B92B4104-4BED-4333-A307-0B7E82C245E5}" destId="{70CA4CE0-E011-41D4-AA29-022F2E4E8562}" srcOrd="0" destOrd="0" presId="urn:microsoft.com/office/officeart/2005/8/layout/hierarchy1"/>
    <dgm:cxn modelId="{30C57D57-ABCA-4C0C-8816-002EB26C5AA6}" type="presOf" srcId="{917C0571-8007-465E-BAB0-B57760D62B3C}" destId="{B34331AF-A7D9-40C9-952E-1C12A8C81AEE}" srcOrd="0" destOrd="0" presId="urn:microsoft.com/office/officeart/2005/8/layout/hierarchy1"/>
    <dgm:cxn modelId="{28984787-90BD-4377-953E-DA343EF3E8BE}" type="presParOf" srcId="{C0F72E46-DEC8-42C9-AFB0-EB5E125A1D4F}" destId="{917BF3AA-CAA1-4F0D-97C5-4E509BABD8B0}" srcOrd="0" destOrd="0" presId="urn:microsoft.com/office/officeart/2005/8/layout/hierarchy1"/>
    <dgm:cxn modelId="{6CA40E6D-362B-4E10-9AB2-3BD28F8B57A9}" type="presParOf" srcId="{917BF3AA-CAA1-4F0D-97C5-4E509BABD8B0}" destId="{51348934-DD93-4D65-9BAE-E3F29EB0D429}" srcOrd="0" destOrd="0" presId="urn:microsoft.com/office/officeart/2005/8/layout/hierarchy1"/>
    <dgm:cxn modelId="{C73262F9-7294-4E07-B629-F0276E735D8E}" type="presParOf" srcId="{51348934-DD93-4D65-9BAE-E3F29EB0D429}" destId="{A4FCF9C1-520B-4A5C-939B-E95CF916EFE7}" srcOrd="0" destOrd="0" presId="urn:microsoft.com/office/officeart/2005/8/layout/hierarchy1"/>
    <dgm:cxn modelId="{6007A4C0-D9EA-418B-A166-722B4BF65AD3}" type="presParOf" srcId="{51348934-DD93-4D65-9BAE-E3F29EB0D429}" destId="{C434A4C2-39B7-4C31-9615-5E9D7F1C0FDE}" srcOrd="1" destOrd="0" presId="urn:microsoft.com/office/officeart/2005/8/layout/hierarchy1"/>
    <dgm:cxn modelId="{A589737A-0958-4553-BDE3-BCEE463C93BF}" type="presParOf" srcId="{917BF3AA-CAA1-4F0D-97C5-4E509BABD8B0}" destId="{ED1BFA72-25EA-45B3-A9D4-0277EE2399AD}" srcOrd="1" destOrd="0" presId="urn:microsoft.com/office/officeart/2005/8/layout/hierarchy1"/>
    <dgm:cxn modelId="{74D72EFB-E81C-466A-B32A-28ACBB251D48}" type="presParOf" srcId="{ED1BFA72-25EA-45B3-A9D4-0277EE2399AD}" destId="{534ABFE1-D061-4DB5-993E-505E5F81E4A5}" srcOrd="0" destOrd="0" presId="urn:microsoft.com/office/officeart/2005/8/layout/hierarchy1"/>
    <dgm:cxn modelId="{D7C7AE29-6F90-4EFE-B858-8032E95A74CE}" type="presParOf" srcId="{ED1BFA72-25EA-45B3-A9D4-0277EE2399AD}" destId="{3DF605FF-BBA9-4470-A15C-9A729EC0179D}" srcOrd="1" destOrd="0" presId="urn:microsoft.com/office/officeart/2005/8/layout/hierarchy1"/>
    <dgm:cxn modelId="{A7F02816-338C-4FE0-A858-BEB6A0FD67DB}" type="presParOf" srcId="{3DF605FF-BBA9-4470-A15C-9A729EC0179D}" destId="{E6797716-D4D5-4260-8B0D-86EDC2E8CB80}" srcOrd="0" destOrd="0" presId="urn:microsoft.com/office/officeart/2005/8/layout/hierarchy1"/>
    <dgm:cxn modelId="{3CE885A7-A75D-4E69-B8BC-6FC0FB20A762}" type="presParOf" srcId="{E6797716-D4D5-4260-8B0D-86EDC2E8CB80}" destId="{D2A06D24-0918-42B3-99C0-F281C0A75DC7}" srcOrd="0" destOrd="0" presId="urn:microsoft.com/office/officeart/2005/8/layout/hierarchy1"/>
    <dgm:cxn modelId="{00025C30-B8AE-4AEB-BEF0-53D7634BB401}" type="presParOf" srcId="{E6797716-D4D5-4260-8B0D-86EDC2E8CB80}" destId="{CF2BF3F7-1C7C-4E1B-BD26-7668155405FB}" srcOrd="1" destOrd="0" presId="urn:microsoft.com/office/officeart/2005/8/layout/hierarchy1"/>
    <dgm:cxn modelId="{BE9732D7-249D-492F-A007-F1767A00AD54}" type="presParOf" srcId="{3DF605FF-BBA9-4470-A15C-9A729EC0179D}" destId="{525C026E-B7E4-41BE-AFD4-6BD5A3E9CA81}" srcOrd="1" destOrd="0" presId="urn:microsoft.com/office/officeart/2005/8/layout/hierarchy1"/>
    <dgm:cxn modelId="{FA1FD3BF-2285-4243-9A07-EADA948D1310}" type="presParOf" srcId="{ED1BFA72-25EA-45B3-A9D4-0277EE2399AD}" destId="{70CA4CE0-E011-41D4-AA29-022F2E4E8562}" srcOrd="2" destOrd="0" presId="urn:microsoft.com/office/officeart/2005/8/layout/hierarchy1"/>
    <dgm:cxn modelId="{7DF13CE1-7113-43AF-937A-44C49E0AE6CE}" type="presParOf" srcId="{ED1BFA72-25EA-45B3-A9D4-0277EE2399AD}" destId="{53EB6930-6C73-40D4-8229-6C7328263A70}" srcOrd="3" destOrd="0" presId="urn:microsoft.com/office/officeart/2005/8/layout/hierarchy1"/>
    <dgm:cxn modelId="{AB552A32-364F-44A3-B6A7-ADC431F3B4D3}" type="presParOf" srcId="{53EB6930-6C73-40D4-8229-6C7328263A70}" destId="{7B141BA6-B699-4CC2-9EC2-6B66A9895657}" srcOrd="0" destOrd="0" presId="urn:microsoft.com/office/officeart/2005/8/layout/hierarchy1"/>
    <dgm:cxn modelId="{00DD1174-5D01-41A3-B06B-1A72D617C67C}" type="presParOf" srcId="{7B141BA6-B699-4CC2-9EC2-6B66A9895657}" destId="{F330856E-F4BB-48A8-8F3D-2DD2A524D307}" srcOrd="0" destOrd="0" presId="urn:microsoft.com/office/officeart/2005/8/layout/hierarchy1"/>
    <dgm:cxn modelId="{1896557B-ED80-4A16-AC2B-947090EC2D0A}" type="presParOf" srcId="{7B141BA6-B699-4CC2-9EC2-6B66A9895657}" destId="{B34331AF-A7D9-40C9-952E-1C12A8C81AEE}" srcOrd="1" destOrd="0" presId="urn:microsoft.com/office/officeart/2005/8/layout/hierarchy1"/>
    <dgm:cxn modelId="{A03F70CD-C69D-4A51-B9FD-15592107796E}" type="presParOf" srcId="{53EB6930-6C73-40D4-8229-6C7328263A70}" destId="{02C8B53C-D161-4F7C-936B-C3221FB5DADD}" srcOrd="1" destOrd="0" presId="urn:microsoft.com/office/officeart/2005/8/layout/hierarchy1"/>
    <dgm:cxn modelId="{B466F6AE-125D-4DD0-8C04-67B6076BB997}" type="presParOf" srcId="{ED1BFA72-25EA-45B3-A9D4-0277EE2399AD}" destId="{C341F101-19E1-423F-95C7-17D4A7D4604A}" srcOrd="4" destOrd="0" presId="urn:microsoft.com/office/officeart/2005/8/layout/hierarchy1"/>
    <dgm:cxn modelId="{9CECA950-C0D9-4547-9F12-1A6A55330C6A}" type="presParOf" srcId="{ED1BFA72-25EA-45B3-A9D4-0277EE2399AD}" destId="{60AA2969-755E-4B9C-80F6-73B39828190A}" srcOrd="5" destOrd="0" presId="urn:microsoft.com/office/officeart/2005/8/layout/hierarchy1"/>
    <dgm:cxn modelId="{66321D3C-6F44-47C6-B197-5D19A90736DF}" type="presParOf" srcId="{60AA2969-755E-4B9C-80F6-73B39828190A}" destId="{DD971242-53FA-4CFB-B6BE-5EF5253D78DF}" srcOrd="0" destOrd="0" presId="urn:microsoft.com/office/officeart/2005/8/layout/hierarchy1"/>
    <dgm:cxn modelId="{914B2A52-BB42-435B-BFC0-0C879A74B371}" type="presParOf" srcId="{DD971242-53FA-4CFB-B6BE-5EF5253D78DF}" destId="{F7A9CF28-5934-45FD-8D43-AAB7138ED6E2}" srcOrd="0" destOrd="0" presId="urn:microsoft.com/office/officeart/2005/8/layout/hierarchy1"/>
    <dgm:cxn modelId="{B423647C-A7CE-4CF4-87C8-658B84B69B50}" type="presParOf" srcId="{DD971242-53FA-4CFB-B6BE-5EF5253D78DF}" destId="{B1B6C573-C7FB-4D37-8B04-4C0ED25EE6FD}" srcOrd="1" destOrd="0" presId="urn:microsoft.com/office/officeart/2005/8/layout/hierarchy1"/>
    <dgm:cxn modelId="{1BEB7869-DBF3-4B25-9241-CB89BC82131D}" type="presParOf" srcId="{60AA2969-755E-4B9C-80F6-73B39828190A}" destId="{42C9CB8E-92DF-4EF3-9281-3BD1AA7E14AE}" srcOrd="1" destOrd="0" presId="urn:microsoft.com/office/officeart/2005/8/layout/hierarchy1"/>
  </dgm:cxnLst>
  <dgm:bg/>
  <dgm:whole>
    <a:ln w="28575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DCE75-231F-4676-A02A-C1EFC633C564}" type="doc">
      <dgm:prSet loTypeId="urn:microsoft.com/office/officeart/2005/8/layout/cycle2" loCatId="cycle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1D37D5-4194-4602-BD91-77DFC6959A8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bg2"/>
              </a:solidFill>
            </a:rPr>
            <a:t>Страховые организации</a:t>
          </a:r>
          <a:endParaRPr lang="ru-RU" b="1" dirty="0">
            <a:solidFill>
              <a:schemeClr val="bg2"/>
            </a:solidFill>
          </a:endParaRPr>
        </a:p>
      </dgm:t>
    </dgm:pt>
    <dgm:pt modelId="{8585CB2A-DBE4-42F0-8D80-288EBA24ABE5}" type="parTrans" cxnId="{20F3BEFB-C56A-4710-9471-3B0B49C5C5D9}">
      <dgm:prSet/>
      <dgm:spPr/>
      <dgm:t>
        <a:bodyPr/>
        <a:lstStyle/>
        <a:p>
          <a:endParaRPr lang="ru-RU"/>
        </a:p>
      </dgm:t>
    </dgm:pt>
    <dgm:pt modelId="{D0696D71-E517-4729-B13D-9DAC5AAADDCC}" type="sibTrans" cxnId="{20F3BEFB-C56A-4710-9471-3B0B49C5C5D9}">
      <dgm:prSet/>
      <dgm:spPr/>
      <dgm:t>
        <a:bodyPr/>
        <a:lstStyle/>
        <a:p>
          <a:endParaRPr lang="ru-RU"/>
        </a:p>
      </dgm:t>
    </dgm:pt>
    <dgm:pt modelId="{8686FB69-C9EE-447F-8D4D-B7814AA048C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b="1" dirty="0" smtClean="0">
              <a:solidFill>
                <a:schemeClr val="bg2"/>
              </a:solidFill>
            </a:rPr>
            <a:t>ФРЖС КК</a:t>
          </a:r>
          <a:endParaRPr lang="ru-RU" sz="1700" b="1" dirty="0">
            <a:solidFill>
              <a:schemeClr val="bg2"/>
            </a:solidFill>
          </a:endParaRPr>
        </a:p>
      </dgm:t>
    </dgm:pt>
    <dgm:pt modelId="{BF6D07FF-05F5-4F25-A204-1EF2A87F16BD}" type="parTrans" cxnId="{EC876C9A-E710-49C9-8C51-171C7F288DD0}">
      <dgm:prSet/>
      <dgm:spPr/>
      <dgm:t>
        <a:bodyPr/>
        <a:lstStyle/>
        <a:p>
          <a:endParaRPr lang="ru-RU"/>
        </a:p>
      </dgm:t>
    </dgm:pt>
    <dgm:pt modelId="{04DEFE6C-B922-4878-8F86-BBA68660CCD1}" type="sibTrans" cxnId="{EC876C9A-E710-49C9-8C51-171C7F288DD0}">
      <dgm:prSet/>
      <dgm:spPr/>
      <dgm:t>
        <a:bodyPr/>
        <a:lstStyle/>
        <a:p>
          <a:endParaRPr lang="ru-RU"/>
        </a:p>
      </dgm:t>
    </dgm:pt>
    <dgm:pt modelId="{12A21038-7EC4-4B09-BF77-BCE8AB63D7F5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bg2"/>
              </a:solidFill>
            </a:rPr>
            <a:t>Страхователи </a:t>
          </a:r>
          <a:endParaRPr lang="ru-RU" b="1" dirty="0">
            <a:solidFill>
              <a:schemeClr val="bg2"/>
            </a:solidFill>
          </a:endParaRPr>
        </a:p>
      </dgm:t>
    </dgm:pt>
    <dgm:pt modelId="{88385089-901F-4C3A-B180-73D99C14D54F}" type="parTrans" cxnId="{6D57BDDE-CE6D-4205-B59C-660658B384F4}">
      <dgm:prSet/>
      <dgm:spPr/>
      <dgm:t>
        <a:bodyPr/>
        <a:lstStyle/>
        <a:p>
          <a:endParaRPr lang="ru-RU"/>
        </a:p>
      </dgm:t>
    </dgm:pt>
    <dgm:pt modelId="{C3B282CC-DBC6-4FFC-8A60-EEAECB9E0529}" type="sibTrans" cxnId="{6D57BDDE-CE6D-4205-B59C-660658B384F4}">
      <dgm:prSet/>
      <dgm:spPr/>
      <dgm:t>
        <a:bodyPr/>
        <a:lstStyle/>
        <a:p>
          <a:endParaRPr lang="ru-RU"/>
        </a:p>
      </dgm:t>
    </dgm:pt>
    <dgm:pt modelId="{F85C6E70-614E-4AC8-BACE-35F30D5CB822}" type="pres">
      <dgm:prSet presAssocID="{A2DDCE75-231F-4676-A02A-C1EFC633C5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495FAA-4E83-46CA-95EA-D7C44DEE2FE2}" type="pres">
      <dgm:prSet presAssocID="{961D37D5-4194-4602-BD91-77DFC6959A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C9CDE-EA5F-431F-AE2B-31CAF68C864B}" type="pres">
      <dgm:prSet presAssocID="{D0696D71-E517-4729-B13D-9DAC5AAADDCC}" presName="sibTrans" presStyleLbl="sibTrans2D1" presStyleIdx="0" presStyleCnt="3" custScaleX="162002" custScaleY="36899"/>
      <dgm:spPr/>
      <dgm:t>
        <a:bodyPr/>
        <a:lstStyle/>
        <a:p>
          <a:endParaRPr lang="ru-RU"/>
        </a:p>
      </dgm:t>
    </dgm:pt>
    <dgm:pt modelId="{0C2FF643-0708-4085-ABDC-881C924BB62A}" type="pres">
      <dgm:prSet presAssocID="{D0696D71-E517-4729-B13D-9DAC5AAADDC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1B4F30F-310E-4CC7-A58A-27D6C4C862DE}" type="pres">
      <dgm:prSet presAssocID="{8686FB69-C9EE-447F-8D4D-B7814AA048C6}" presName="node" presStyleLbl="node1" presStyleIdx="1" presStyleCnt="3" custRadScaleRad="198224" custRadScaleInc="-25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F798F-000E-430B-8110-38310842A961}" type="pres">
      <dgm:prSet presAssocID="{04DEFE6C-B922-4878-8F86-BBA68660CCD1}" presName="sibTrans" presStyleLbl="sibTrans2D1" presStyleIdx="1" presStyleCnt="3" custScaleY="41347"/>
      <dgm:spPr/>
      <dgm:t>
        <a:bodyPr/>
        <a:lstStyle/>
        <a:p>
          <a:endParaRPr lang="ru-RU"/>
        </a:p>
      </dgm:t>
    </dgm:pt>
    <dgm:pt modelId="{2BC825FC-C945-4453-806B-12522B1646E8}" type="pres">
      <dgm:prSet presAssocID="{04DEFE6C-B922-4878-8F86-BBA68660CCD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98112F1-9BA4-4673-A34C-CEBA7F22EC33}" type="pres">
      <dgm:prSet presAssocID="{12A21038-7EC4-4B09-BF77-BCE8AB63D7F5}" presName="node" presStyleLbl="node1" presStyleIdx="2" presStyleCnt="3" custRadScaleRad="194703" custRadScaleInc="25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D9CAE-58F1-4963-8CAB-B19E0DA71286}" type="pres">
      <dgm:prSet presAssocID="{C3B282CC-DBC6-4FFC-8A60-EEAECB9E0529}" presName="sibTrans" presStyleLbl="sibTrans2D1" presStyleIdx="2" presStyleCnt="3" custScaleX="155077" custScaleY="35823"/>
      <dgm:spPr/>
      <dgm:t>
        <a:bodyPr/>
        <a:lstStyle/>
        <a:p>
          <a:endParaRPr lang="ru-RU"/>
        </a:p>
      </dgm:t>
    </dgm:pt>
    <dgm:pt modelId="{97225556-926C-440A-9E89-71B61FEF40B3}" type="pres">
      <dgm:prSet presAssocID="{C3B282CC-DBC6-4FFC-8A60-EEAECB9E052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CCD54F9-2D74-4054-A128-34DA8FE3017A}" type="presOf" srcId="{A2DDCE75-231F-4676-A02A-C1EFC633C564}" destId="{F85C6E70-614E-4AC8-BACE-35F30D5CB822}" srcOrd="0" destOrd="0" presId="urn:microsoft.com/office/officeart/2005/8/layout/cycle2"/>
    <dgm:cxn modelId="{6D57BDDE-CE6D-4205-B59C-660658B384F4}" srcId="{A2DDCE75-231F-4676-A02A-C1EFC633C564}" destId="{12A21038-7EC4-4B09-BF77-BCE8AB63D7F5}" srcOrd="2" destOrd="0" parTransId="{88385089-901F-4C3A-B180-73D99C14D54F}" sibTransId="{C3B282CC-DBC6-4FFC-8A60-EEAECB9E0529}"/>
    <dgm:cxn modelId="{20F3BEFB-C56A-4710-9471-3B0B49C5C5D9}" srcId="{A2DDCE75-231F-4676-A02A-C1EFC633C564}" destId="{961D37D5-4194-4602-BD91-77DFC6959A80}" srcOrd="0" destOrd="0" parTransId="{8585CB2A-DBE4-42F0-8D80-288EBA24ABE5}" sibTransId="{D0696D71-E517-4729-B13D-9DAC5AAADDCC}"/>
    <dgm:cxn modelId="{2E52BC29-8D0B-48B0-A952-375724941AC1}" type="presOf" srcId="{12A21038-7EC4-4B09-BF77-BCE8AB63D7F5}" destId="{A98112F1-9BA4-4673-A34C-CEBA7F22EC33}" srcOrd="0" destOrd="0" presId="urn:microsoft.com/office/officeart/2005/8/layout/cycle2"/>
    <dgm:cxn modelId="{37BDD859-D191-4DF4-8D5D-719E345EC04C}" type="presOf" srcId="{04DEFE6C-B922-4878-8F86-BBA68660CCD1}" destId="{210F798F-000E-430B-8110-38310842A961}" srcOrd="0" destOrd="0" presId="urn:microsoft.com/office/officeart/2005/8/layout/cycle2"/>
    <dgm:cxn modelId="{F2E5F419-98B3-44C3-A4DF-B493A094D3EE}" type="presOf" srcId="{D0696D71-E517-4729-B13D-9DAC5AAADDCC}" destId="{0C2FF643-0708-4085-ABDC-881C924BB62A}" srcOrd="1" destOrd="0" presId="urn:microsoft.com/office/officeart/2005/8/layout/cycle2"/>
    <dgm:cxn modelId="{EC876C9A-E710-49C9-8C51-171C7F288DD0}" srcId="{A2DDCE75-231F-4676-A02A-C1EFC633C564}" destId="{8686FB69-C9EE-447F-8D4D-B7814AA048C6}" srcOrd="1" destOrd="0" parTransId="{BF6D07FF-05F5-4F25-A204-1EF2A87F16BD}" sibTransId="{04DEFE6C-B922-4878-8F86-BBA68660CCD1}"/>
    <dgm:cxn modelId="{E12C8208-188E-4EA5-9378-D0C573B277A6}" type="presOf" srcId="{C3B282CC-DBC6-4FFC-8A60-EEAECB9E0529}" destId="{97225556-926C-440A-9E89-71B61FEF40B3}" srcOrd="1" destOrd="0" presId="urn:microsoft.com/office/officeart/2005/8/layout/cycle2"/>
    <dgm:cxn modelId="{930F54BE-4625-4793-95B7-0079C7FA0460}" type="presOf" srcId="{C3B282CC-DBC6-4FFC-8A60-EEAECB9E0529}" destId="{9EED9CAE-58F1-4963-8CAB-B19E0DA71286}" srcOrd="0" destOrd="0" presId="urn:microsoft.com/office/officeart/2005/8/layout/cycle2"/>
    <dgm:cxn modelId="{753E19B4-5D0B-4440-873E-F1C93A762B76}" type="presOf" srcId="{D0696D71-E517-4729-B13D-9DAC5AAADDCC}" destId="{0D9C9CDE-EA5F-431F-AE2B-31CAF68C864B}" srcOrd="0" destOrd="0" presId="urn:microsoft.com/office/officeart/2005/8/layout/cycle2"/>
    <dgm:cxn modelId="{C51BE41B-F7EA-4F2B-B145-EEE41C9ACBC4}" type="presOf" srcId="{961D37D5-4194-4602-BD91-77DFC6959A80}" destId="{07495FAA-4E83-46CA-95EA-D7C44DEE2FE2}" srcOrd="0" destOrd="0" presId="urn:microsoft.com/office/officeart/2005/8/layout/cycle2"/>
    <dgm:cxn modelId="{4AD7E125-7FD6-4A3A-8E6B-96A97E976174}" type="presOf" srcId="{04DEFE6C-B922-4878-8F86-BBA68660CCD1}" destId="{2BC825FC-C945-4453-806B-12522B1646E8}" srcOrd="1" destOrd="0" presId="urn:microsoft.com/office/officeart/2005/8/layout/cycle2"/>
    <dgm:cxn modelId="{8CE530F7-31FE-4264-AC9B-9A720E1F5D67}" type="presOf" srcId="{8686FB69-C9EE-447F-8D4D-B7814AA048C6}" destId="{F1B4F30F-310E-4CC7-A58A-27D6C4C862DE}" srcOrd="0" destOrd="0" presId="urn:microsoft.com/office/officeart/2005/8/layout/cycle2"/>
    <dgm:cxn modelId="{826B0BA9-2059-4D30-82AA-7B87B581635F}" type="presParOf" srcId="{F85C6E70-614E-4AC8-BACE-35F30D5CB822}" destId="{07495FAA-4E83-46CA-95EA-D7C44DEE2FE2}" srcOrd="0" destOrd="0" presId="urn:microsoft.com/office/officeart/2005/8/layout/cycle2"/>
    <dgm:cxn modelId="{50A35E3B-1C94-4F06-AADA-18C6249F3C80}" type="presParOf" srcId="{F85C6E70-614E-4AC8-BACE-35F30D5CB822}" destId="{0D9C9CDE-EA5F-431F-AE2B-31CAF68C864B}" srcOrd="1" destOrd="0" presId="urn:microsoft.com/office/officeart/2005/8/layout/cycle2"/>
    <dgm:cxn modelId="{E77FC4BB-6AA7-42C5-8171-634B0694ADD2}" type="presParOf" srcId="{0D9C9CDE-EA5F-431F-AE2B-31CAF68C864B}" destId="{0C2FF643-0708-4085-ABDC-881C924BB62A}" srcOrd="0" destOrd="0" presId="urn:microsoft.com/office/officeart/2005/8/layout/cycle2"/>
    <dgm:cxn modelId="{DC77AA5C-15E5-4F6B-832E-0824A969C412}" type="presParOf" srcId="{F85C6E70-614E-4AC8-BACE-35F30D5CB822}" destId="{F1B4F30F-310E-4CC7-A58A-27D6C4C862DE}" srcOrd="2" destOrd="0" presId="urn:microsoft.com/office/officeart/2005/8/layout/cycle2"/>
    <dgm:cxn modelId="{301D1BC8-2906-4E71-83FC-7C70C30D0F7E}" type="presParOf" srcId="{F85C6E70-614E-4AC8-BACE-35F30D5CB822}" destId="{210F798F-000E-430B-8110-38310842A961}" srcOrd="3" destOrd="0" presId="urn:microsoft.com/office/officeart/2005/8/layout/cycle2"/>
    <dgm:cxn modelId="{93BC9A38-619D-4659-8405-2B3C7E480110}" type="presParOf" srcId="{210F798F-000E-430B-8110-38310842A961}" destId="{2BC825FC-C945-4453-806B-12522B1646E8}" srcOrd="0" destOrd="0" presId="urn:microsoft.com/office/officeart/2005/8/layout/cycle2"/>
    <dgm:cxn modelId="{53DAA6C6-EF79-4D02-9DB5-CC7ABEA20B8B}" type="presParOf" srcId="{F85C6E70-614E-4AC8-BACE-35F30D5CB822}" destId="{A98112F1-9BA4-4673-A34C-CEBA7F22EC33}" srcOrd="4" destOrd="0" presId="urn:microsoft.com/office/officeart/2005/8/layout/cycle2"/>
    <dgm:cxn modelId="{BCB8CC68-83D9-49B1-8C91-A9C0B475BD9F}" type="presParOf" srcId="{F85C6E70-614E-4AC8-BACE-35F30D5CB822}" destId="{9EED9CAE-58F1-4963-8CAB-B19E0DA71286}" srcOrd="5" destOrd="0" presId="urn:microsoft.com/office/officeart/2005/8/layout/cycle2"/>
    <dgm:cxn modelId="{5833B7D7-ADBA-4A75-81E6-898CF3F99521}" type="presParOf" srcId="{9EED9CAE-58F1-4963-8CAB-B19E0DA71286}" destId="{97225556-926C-440A-9E89-71B61FEF40B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bg2"/>
              </a:solidFill>
            </a:rPr>
            <a:t>Квартира</a:t>
          </a:r>
          <a:endParaRPr lang="ru-RU" sz="23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8AB29E1D-2F7B-4B60-8048-B5B6B57AEC6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smtClean="0">
              <a:solidFill>
                <a:schemeClr val="bg2"/>
              </a:solidFill>
            </a:rPr>
            <a:t>Жилой дом</a:t>
          </a:r>
          <a:endParaRPr lang="ru-RU" sz="2300" b="1" dirty="0">
            <a:solidFill>
              <a:schemeClr val="bg2"/>
            </a:solidFill>
          </a:endParaRPr>
        </a:p>
      </dgm:t>
    </dgm:pt>
    <dgm:pt modelId="{4E9AEFDF-DAEC-4E0C-BF60-4C581E45273E}" type="parTrans" cxnId="{179624F1-DEC3-475D-A677-1FEF286E26E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164FCABA-2859-41FD-8081-408934FFE11C}" type="sibTrans" cxnId="{179624F1-DEC3-475D-A677-1FEF286E26E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99CC904A-30BD-4EBC-8FB1-AFC3BCF1744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bg2"/>
              </a:solidFill>
            </a:rPr>
            <a:t>Часть жилого дома</a:t>
          </a:r>
          <a:endParaRPr lang="ru-RU" sz="2300" b="1" dirty="0">
            <a:solidFill>
              <a:schemeClr val="bg2"/>
            </a:solidFill>
          </a:endParaRPr>
        </a:p>
      </dgm:t>
    </dgm:pt>
    <dgm:pt modelId="{E0CEF041-0410-4C1D-824C-B5EF54E691FB}" type="parTrans" cxnId="{D773065C-B2C6-46A0-B535-32DD0BE78DB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36C6E95D-5F8B-4C5D-8FFD-3678A2E05938}" type="sibTrans" cxnId="{D773065C-B2C6-46A0-B535-32DD0BE78DB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45313BD5-E771-4E89-BF5A-9DF6D448B619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smtClean="0">
              <a:solidFill>
                <a:schemeClr val="bg2"/>
              </a:solidFill>
            </a:rPr>
            <a:t>Комната</a:t>
          </a:r>
          <a:endParaRPr lang="ru-RU" sz="2300" b="1" dirty="0">
            <a:solidFill>
              <a:schemeClr val="bg2"/>
            </a:solidFill>
          </a:endParaRPr>
        </a:p>
      </dgm:t>
    </dgm:pt>
    <dgm:pt modelId="{A30D9B20-6378-4992-AB32-733A77868871}" type="parTrans" cxnId="{6F6BFC37-C0F4-4DA5-9C83-F40D995CF919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1C60578E-9FF5-486F-8891-0D48EEAC4856}" type="sibTrans" cxnId="{6F6BFC37-C0F4-4DA5-9C83-F40D995CF919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4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443CF793-4DE7-45FC-9386-A8BE58149F9E}" type="pres">
      <dgm:prSet presAssocID="{8AB29E1D-2F7B-4B60-8048-B5B6B57AEC65}" presName="parentLin" presStyleCnt="0"/>
      <dgm:spPr/>
    </dgm:pt>
    <dgm:pt modelId="{097B83C9-4D65-4329-8263-84675BDDC109}" type="pres">
      <dgm:prSet presAssocID="{8AB29E1D-2F7B-4B60-8048-B5B6B57AEC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FF334A5-8885-42B7-9B45-8C547BD8B47C}" type="pres">
      <dgm:prSet presAssocID="{8AB29E1D-2F7B-4B60-8048-B5B6B57AEC6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76FA-7A49-4BEC-B500-8203B128E14D}" type="pres">
      <dgm:prSet presAssocID="{8AB29E1D-2F7B-4B60-8048-B5B6B57AEC65}" presName="negativeSpace" presStyleCnt="0"/>
      <dgm:spPr/>
    </dgm:pt>
    <dgm:pt modelId="{BC2BCA69-B5EA-46C4-BC5C-6F4C515BE72D}" type="pres">
      <dgm:prSet presAssocID="{8AB29E1D-2F7B-4B60-8048-B5B6B57AEC65}" presName="childText" presStyleLbl="conFgAcc1" presStyleIdx="1" presStyleCnt="4">
        <dgm:presLayoutVars>
          <dgm:bulletEnabled val="1"/>
        </dgm:presLayoutVars>
      </dgm:prSet>
      <dgm:spPr/>
    </dgm:pt>
    <dgm:pt modelId="{6C4C21AC-FFA7-4487-BF1B-2B9B996FCDDC}" type="pres">
      <dgm:prSet presAssocID="{164FCABA-2859-41FD-8081-408934FFE11C}" presName="spaceBetweenRectangles" presStyleCnt="0"/>
      <dgm:spPr/>
    </dgm:pt>
    <dgm:pt modelId="{242A419D-B889-4267-935A-05A0B60C65E4}" type="pres">
      <dgm:prSet presAssocID="{99CC904A-30BD-4EBC-8FB1-AFC3BCF17444}" presName="parentLin" presStyleCnt="0"/>
      <dgm:spPr/>
    </dgm:pt>
    <dgm:pt modelId="{EFA96CE1-6C99-4D25-BA4C-43B0683359EF}" type="pres">
      <dgm:prSet presAssocID="{99CC904A-30BD-4EBC-8FB1-AFC3BCF1744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080AA07-97DB-4BD8-8BAD-D9ED2441711B}" type="pres">
      <dgm:prSet presAssocID="{99CC904A-30BD-4EBC-8FB1-AFC3BCF17444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F1A7-4331-40CC-802B-F5D7BE5B05F0}" type="pres">
      <dgm:prSet presAssocID="{99CC904A-30BD-4EBC-8FB1-AFC3BCF17444}" presName="negativeSpace" presStyleCnt="0"/>
      <dgm:spPr/>
    </dgm:pt>
    <dgm:pt modelId="{37E6C7D1-434E-415D-9DA9-1FCC02F52FB6}" type="pres">
      <dgm:prSet presAssocID="{99CC904A-30BD-4EBC-8FB1-AFC3BCF17444}" presName="childText" presStyleLbl="conFgAcc1" presStyleIdx="2" presStyleCnt="4">
        <dgm:presLayoutVars>
          <dgm:bulletEnabled val="1"/>
        </dgm:presLayoutVars>
      </dgm:prSet>
      <dgm:spPr/>
    </dgm:pt>
    <dgm:pt modelId="{27624D15-B148-4372-B452-AD14A7DF6DCE}" type="pres">
      <dgm:prSet presAssocID="{36C6E95D-5F8B-4C5D-8FFD-3678A2E05938}" presName="spaceBetweenRectangles" presStyleCnt="0"/>
      <dgm:spPr/>
    </dgm:pt>
    <dgm:pt modelId="{3ED9D8AA-FBEE-4ADC-BABF-5344C65CB0E7}" type="pres">
      <dgm:prSet presAssocID="{45313BD5-E771-4E89-BF5A-9DF6D448B619}" presName="parentLin" presStyleCnt="0"/>
      <dgm:spPr/>
    </dgm:pt>
    <dgm:pt modelId="{5AA7C61F-0FAE-4497-8ADB-2BCC0AC70D81}" type="pres">
      <dgm:prSet presAssocID="{45313BD5-E771-4E89-BF5A-9DF6D448B61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9608909-4194-4A60-A393-761EDE3CAA58}" type="pres">
      <dgm:prSet presAssocID="{45313BD5-E771-4E89-BF5A-9DF6D448B61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BAC6-6952-48C6-8D5D-C1C446D1ACD8}" type="pres">
      <dgm:prSet presAssocID="{45313BD5-E771-4E89-BF5A-9DF6D448B619}" presName="negativeSpace" presStyleCnt="0"/>
      <dgm:spPr/>
    </dgm:pt>
    <dgm:pt modelId="{BBE50071-16CD-4DA4-B65D-C53DE111AAC2}" type="pres">
      <dgm:prSet presAssocID="{45313BD5-E771-4E89-BF5A-9DF6D448B6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773065C-B2C6-46A0-B535-32DD0BE78DBA}" srcId="{5B0BAFBF-5DB8-4BCC-9DA1-1C6FA8A822CF}" destId="{99CC904A-30BD-4EBC-8FB1-AFC3BCF17444}" srcOrd="2" destOrd="0" parTransId="{E0CEF041-0410-4C1D-824C-B5EF54E691FB}" sibTransId="{36C6E95D-5F8B-4C5D-8FFD-3678A2E05938}"/>
    <dgm:cxn modelId="{B007441F-A3FB-4C17-8A12-D2BDB521AE76}" type="presOf" srcId="{99CC904A-30BD-4EBC-8FB1-AFC3BCF17444}" destId="{A080AA07-97DB-4BD8-8BAD-D9ED2441711B}" srcOrd="1" destOrd="0" presId="urn:microsoft.com/office/officeart/2005/8/layout/list1"/>
    <dgm:cxn modelId="{6F6BFC37-C0F4-4DA5-9C83-F40D995CF919}" srcId="{5B0BAFBF-5DB8-4BCC-9DA1-1C6FA8A822CF}" destId="{45313BD5-E771-4E89-BF5A-9DF6D448B619}" srcOrd="3" destOrd="0" parTransId="{A30D9B20-6378-4992-AB32-733A77868871}" sibTransId="{1C60578E-9FF5-486F-8891-0D48EEAC4856}"/>
    <dgm:cxn modelId="{77D60569-BDC8-49FE-B8CB-8619BED4B363}" type="presOf" srcId="{5B0BAFBF-5DB8-4BCC-9DA1-1C6FA8A822CF}" destId="{DBA7E9DB-16F0-4F70-BD07-379447B3B133}" srcOrd="0" destOrd="0" presId="urn:microsoft.com/office/officeart/2005/8/layout/list1"/>
    <dgm:cxn modelId="{7CDBB4C3-A109-4E03-9E5D-29178E239DE9}" type="presOf" srcId="{BF3CEC8F-A336-41D1-91A1-DFCF5F97037B}" destId="{D43EB0EA-07EF-4EA6-9023-BD54D1C02839}" srcOrd="1" destOrd="0" presId="urn:microsoft.com/office/officeart/2005/8/layout/list1"/>
    <dgm:cxn modelId="{C0CA1E36-28E5-4C5F-8C5B-14D1744887A1}" type="presOf" srcId="{99CC904A-30BD-4EBC-8FB1-AFC3BCF17444}" destId="{EFA96CE1-6C99-4D25-BA4C-43B0683359EF}" srcOrd="0" destOrd="0" presId="urn:microsoft.com/office/officeart/2005/8/layout/list1"/>
    <dgm:cxn modelId="{B5EBD11A-7EAF-4D29-A754-28524F95FC7C}" type="presOf" srcId="{8AB29E1D-2F7B-4B60-8048-B5B6B57AEC65}" destId="{097B83C9-4D65-4329-8263-84675BDDC109}" srcOrd="0" destOrd="0" presId="urn:microsoft.com/office/officeart/2005/8/layout/list1"/>
    <dgm:cxn modelId="{179624F1-DEC3-475D-A677-1FEF286E26EA}" srcId="{5B0BAFBF-5DB8-4BCC-9DA1-1C6FA8A822CF}" destId="{8AB29E1D-2F7B-4B60-8048-B5B6B57AEC65}" srcOrd="1" destOrd="0" parTransId="{4E9AEFDF-DAEC-4E0C-BF60-4C581E45273E}" sibTransId="{164FCABA-2859-41FD-8081-408934FFE11C}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1B017317-605A-489D-8018-E16557AAE375}" type="presOf" srcId="{BF3CEC8F-A336-41D1-91A1-DFCF5F97037B}" destId="{9FE0E180-6474-4D69-A973-DF69F9CA2F2C}" srcOrd="0" destOrd="0" presId="urn:microsoft.com/office/officeart/2005/8/layout/list1"/>
    <dgm:cxn modelId="{341D5D79-8F9B-4584-8017-0449F94DE503}" type="presOf" srcId="{45313BD5-E771-4E89-BF5A-9DF6D448B619}" destId="{19608909-4194-4A60-A393-761EDE3CAA58}" srcOrd="1" destOrd="0" presId="urn:microsoft.com/office/officeart/2005/8/layout/list1"/>
    <dgm:cxn modelId="{FF60A884-D6AE-4ECC-90B4-10D12F3AB0B5}" type="presOf" srcId="{8AB29E1D-2F7B-4B60-8048-B5B6B57AEC65}" destId="{BFF334A5-8885-42B7-9B45-8C547BD8B47C}" srcOrd="1" destOrd="0" presId="urn:microsoft.com/office/officeart/2005/8/layout/list1"/>
    <dgm:cxn modelId="{279C32CB-AC84-4FDF-878D-68955763868D}" type="presOf" srcId="{45313BD5-E771-4E89-BF5A-9DF6D448B619}" destId="{5AA7C61F-0FAE-4497-8ADB-2BCC0AC70D81}" srcOrd="0" destOrd="0" presId="urn:microsoft.com/office/officeart/2005/8/layout/list1"/>
    <dgm:cxn modelId="{E35C71D4-EEF9-4E7B-9692-2473D7B6505B}" type="presParOf" srcId="{DBA7E9DB-16F0-4F70-BD07-379447B3B133}" destId="{766D8859-B240-4A66-B549-D42DBCA7B1B4}" srcOrd="0" destOrd="0" presId="urn:microsoft.com/office/officeart/2005/8/layout/list1"/>
    <dgm:cxn modelId="{28FCD87B-5CF4-49CF-8F4F-57032EEA217E}" type="presParOf" srcId="{766D8859-B240-4A66-B549-D42DBCA7B1B4}" destId="{9FE0E180-6474-4D69-A973-DF69F9CA2F2C}" srcOrd="0" destOrd="0" presId="urn:microsoft.com/office/officeart/2005/8/layout/list1"/>
    <dgm:cxn modelId="{18E4B97E-964C-48F6-9A2F-5178AF512ACD}" type="presParOf" srcId="{766D8859-B240-4A66-B549-D42DBCA7B1B4}" destId="{D43EB0EA-07EF-4EA6-9023-BD54D1C02839}" srcOrd="1" destOrd="0" presId="urn:microsoft.com/office/officeart/2005/8/layout/list1"/>
    <dgm:cxn modelId="{E5B78A43-DB77-4309-95B6-20A49086C2A5}" type="presParOf" srcId="{DBA7E9DB-16F0-4F70-BD07-379447B3B133}" destId="{D1F03FE7-7601-46B3-B486-8CE1246B481F}" srcOrd="1" destOrd="0" presId="urn:microsoft.com/office/officeart/2005/8/layout/list1"/>
    <dgm:cxn modelId="{2AFB3D12-CAB9-4E4E-99F9-6B68E18117B4}" type="presParOf" srcId="{DBA7E9DB-16F0-4F70-BD07-379447B3B133}" destId="{543C368F-D278-4AC8-B26D-4967D30E43DA}" srcOrd="2" destOrd="0" presId="urn:microsoft.com/office/officeart/2005/8/layout/list1"/>
    <dgm:cxn modelId="{D33B393A-91F2-45F9-A234-655C9D480A80}" type="presParOf" srcId="{DBA7E9DB-16F0-4F70-BD07-379447B3B133}" destId="{2AB2E422-24F9-4A9C-BE32-9EA66D56E775}" srcOrd="3" destOrd="0" presId="urn:microsoft.com/office/officeart/2005/8/layout/list1"/>
    <dgm:cxn modelId="{BD429ACA-C3AC-45D8-B341-A89309280F16}" type="presParOf" srcId="{DBA7E9DB-16F0-4F70-BD07-379447B3B133}" destId="{443CF793-4DE7-45FC-9386-A8BE58149F9E}" srcOrd="4" destOrd="0" presId="urn:microsoft.com/office/officeart/2005/8/layout/list1"/>
    <dgm:cxn modelId="{43410E31-89DA-4B60-A7D1-1B8C7FC2A996}" type="presParOf" srcId="{443CF793-4DE7-45FC-9386-A8BE58149F9E}" destId="{097B83C9-4D65-4329-8263-84675BDDC109}" srcOrd="0" destOrd="0" presId="urn:microsoft.com/office/officeart/2005/8/layout/list1"/>
    <dgm:cxn modelId="{12A8FA04-F203-45B0-A303-4B3245C2963C}" type="presParOf" srcId="{443CF793-4DE7-45FC-9386-A8BE58149F9E}" destId="{BFF334A5-8885-42B7-9B45-8C547BD8B47C}" srcOrd="1" destOrd="0" presId="urn:microsoft.com/office/officeart/2005/8/layout/list1"/>
    <dgm:cxn modelId="{E4339180-9A02-471B-8070-9626B29F80F2}" type="presParOf" srcId="{DBA7E9DB-16F0-4F70-BD07-379447B3B133}" destId="{A6B976FA-7A49-4BEC-B500-8203B128E14D}" srcOrd="5" destOrd="0" presId="urn:microsoft.com/office/officeart/2005/8/layout/list1"/>
    <dgm:cxn modelId="{21511DA8-AC1A-4E3F-B8F0-0CF0FE801AB9}" type="presParOf" srcId="{DBA7E9DB-16F0-4F70-BD07-379447B3B133}" destId="{BC2BCA69-B5EA-46C4-BC5C-6F4C515BE72D}" srcOrd="6" destOrd="0" presId="urn:microsoft.com/office/officeart/2005/8/layout/list1"/>
    <dgm:cxn modelId="{F189F0A7-1B99-4B21-9C9F-25C31EAC206A}" type="presParOf" srcId="{DBA7E9DB-16F0-4F70-BD07-379447B3B133}" destId="{6C4C21AC-FFA7-4487-BF1B-2B9B996FCDDC}" srcOrd="7" destOrd="0" presId="urn:microsoft.com/office/officeart/2005/8/layout/list1"/>
    <dgm:cxn modelId="{DBE4CDC6-94F5-46C1-8CDE-C25F5DA5AD5E}" type="presParOf" srcId="{DBA7E9DB-16F0-4F70-BD07-379447B3B133}" destId="{242A419D-B889-4267-935A-05A0B60C65E4}" srcOrd="8" destOrd="0" presId="urn:microsoft.com/office/officeart/2005/8/layout/list1"/>
    <dgm:cxn modelId="{5EA8931E-FFD9-4891-8B46-CAA7DA9EEB8F}" type="presParOf" srcId="{242A419D-B889-4267-935A-05A0B60C65E4}" destId="{EFA96CE1-6C99-4D25-BA4C-43B0683359EF}" srcOrd="0" destOrd="0" presId="urn:microsoft.com/office/officeart/2005/8/layout/list1"/>
    <dgm:cxn modelId="{AB335EC8-7BFD-4B15-A6D9-C287310B98AF}" type="presParOf" srcId="{242A419D-B889-4267-935A-05A0B60C65E4}" destId="{A080AA07-97DB-4BD8-8BAD-D9ED2441711B}" srcOrd="1" destOrd="0" presId="urn:microsoft.com/office/officeart/2005/8/layout/list1"/>
    <dgm:cxn modelId="{DFBDD5AA-0BC4-4483-86F8-CD3BA9D744B8}" type="presParOf" srcId="{DBA7E9DB-16F0-4F70-BD07-379447B3B133}" destId="{70E8F1A7-4331-40CC-802B-F5D7BE5B05F0}" srcOrd="9" destOrd="0" presId="urn:microsoft.com/office/officeart/2005/8/layout/list1"/>
    <dgm:cxn modelId="{6A3D6E52-102D-47AD-A211-80E9CCFC67AE}" type="presParOf" srcId="{DBA7E9DB-16F0-4F70-BD07-379447B3B133}" destId="{37E6C7D1-434E-415D-9DA9-1FCC02F52FB6}" srcOrd="10" destOrd="0" presId="urn:microsoft.com/office/officeart/2005/8/layout/list1"/>
    <dgm:cxn modelId="{E7E20759-4326-4E8A-B74B-6FB4872F03E5}" type="presParOf" srcId="{DBA7E9DB-16F0-4F70-BD07-379447B3B133}" destId="{27624D15-B148-4372-B452-AD14A7DF6DCE}" srcOrd="11" destOrd="0" presId="urn:microsoft.com/office/officeart/2005/8/layout/list1"/>
    <dgm:cxn modelId="{182ABE61-6DCD-4F32-8EAE-B1CD61474E9B}" type="presParOf" srcId="{DBA7E9DB-16F0-4F70-BD07-379447B3B133}" destId="{3ED9D8AA-FBEE-4ADC-BABF-5344C65CB0E7}" srcOrd="12" destOrd="0" presId="urn:microsoft.com/office/officeart/2005/8/layout/list1"/>
    <dgm:cxn modelId="{071A9B6C-62C6-4940-8279-314A423DB6C5}" type="presParOf" srcId="{3ED9D8AA-FBEE-4ADC-BABF-5344C65CB0E7}" destId="{5AA7C61F-0FAE-4497-8ADB-2BCC0AC70D81}" srcOrd="0" destOrd="0" presId="urn:microsoft.com/office/officeart/2005/8/layout/list1"/>
    <dgm:cxn modelId="{7C0F5E47-6971-4F17-8295-B300883BEFB7}" type="presParOf" srcId="{3ED9D8AA-FBEE-4ADC-BABF-5344C65CB0E7}" destId="{19608909-4194-4A60-A393-761EDE3CAA58}" srcOrd="1" destOrd="0" presId="urn:microsoft.com/office/officeart/2005/8/layout/list1"/>
    <dgm:cxn modelId="{9B5CF290-8202-4AA7-ABAC-5F0A85B681A7}" type="presParOf" srcId="{DBA7E9DB-16F0-4F70-BD07-379447B3B133}" destId="{87C5BAC6-6952-48C6-8D5D-C1C446D1ACD8}" srcOrd="13" destOrd="0" presId="urn:microsoft.com/office/officeart/2005/8/layout/list1"/>
    <dgm:cxn modelId="{ABB15B33-5FDC-47CD-A169-7CE4011BA77E}" type="presParOf" srcId="{DBA7E9DB-16F0-4F70-BD07-379447B3B133}" destId="{BBE50071-16CD-4DA4-B65D-C53DE111AAC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984F45-8B84-4EC6-952F-E4C5971FE7DD}" type="doc">
      <dgm:prSet loTypeId="urn:microsoft.com/office/officeart/2005/8/layout/list1" loCatId="list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79B46BF5-C37F-485C-AACF-A40C1053F5F3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Конструктивные элементы (стены, перегородки, перекрытия и т.д.)</a:t>
          </a:r>
          <a:endParaRPr lang="ru-RU" sz="2000" b="1" dirty="0">
            <a:solidFill>
              <a:schemeClr val="bg2"/>
            </a:solidFill>
          </a:endParaRPr>
        </a:p>
      </dgm:t>
    </dgm:pt>
    <dgm:pt modelId="{45653116-E758-44B3-8344-6F13648B25C0}" type="parTrans" cxnId="{9256BB33-B9CA-42CB-9218-5D1E3D55CDEE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EDE8278D-AA6B-4948-9CD9-537EA3476B95}" type="sibTrans" cxnId="{9256BB33-B9CA-42CB-9218-5D1E3D55CDEE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9F6E1FDB-DA26-419F-8DC0-D70C0E8F7E2C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Инженерное оборудование и элементы внутренних коммуникаций</a:t>
          </a:r>
          <a:endParaRPr lang="ru-RU" sz="2000" b="1" dirty="0">
            <a:solidFill>
              <a:schemeClr val="bg2"/>
            </a:solidFill>
          </a:endParaRPr>
        </a:p>
      </dgm:t>
    </dgm:pt>
    <dgm:pt modelId="{DF228C28-71EB-4159-85F7-1CC72326D4C6}" type="parTrans" cxnId="{84E297C7-509A-4EF2-B27F-5823503D3DCA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06C13D64-094D-4C49-BC0E-CBA6C2C328CD}" type="sibTrans" cxnId="{84E297C7-509A-4EF2-B27F-5823503D3DCA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C1C53DEA-5175-4801-997A-526550B3ED18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smtClean="0">
              <a:solidFill>
                <a:schemeClr val="bg2"/>
              </a:solidFill>
            </a:rPr>
            <a:t>Элементы отделки (внутренней и внешней)</a:t>
          </a:r>
          <a:endParaRPr lang="ru-RU" sz="2000" b="1" dirty="0">
            <a:solidFill>
              <a:schemeClr val="bg2"/>
            </a:solidFill>
          </a:endParaRPr>
        </a:p>
      </dgm:t>
    </dgm:pt>
    <dgm:pt modelId="{CFBEEE12-A2BA-483F-9D26-6011288333F8}" type="parTrans" cxnId="{716F01D2-E1F6-430E-9BD0-5DF45CE1E214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B8B2C71A-AC7F-46AB-8678-81583EC2F7EE}" type="sibTrans" cxnId="{716F01D2-E1F6-430E-9BD0-5DF45CE1E214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AFEC833C-9A08-40C3-AF4A-9E1DAA6C714B}" type="pres">
      <dgm:prSet presAssocID="{72984F45-8B84-4EC6-952F-E4C5971FE7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DD089-88A5-4198-AA5D-A915D0EC0BA7}" type="pres">
      <dgm:prSet presAssocID="{79B46BF5-C37F-485C-AACF-A40C1053F5F3}" presName="parentLin" presStyleCnt="0"/>
      <dgm:spPr/>
    </dgm:pt>
    <dgm:pt modelId="{4D5A05B1-D136-4F28-981A-6EA1356B15D9}" type="pres">
      <dgm:prSet presAssocID="{79B46BF5-C37F-485C-AACF-A40C1053F5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2DF5025-20B5-41E1-BF54-F23D8BACFE39}" type="pres">
      <dgm:prSet presAssocID="{79B46BF5-C37F-485C-AACF-A40C1053F5F3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F603D-E341-4B43-AECF-86C53C049E29}" type="pres">
      <dgm:prSet presAssocID="{79B46BF5-C37F-485C-AACF-A40C1053F5F3}" presName="negativeSpace" presStyleCnt="0"/>
      <dgm:spPr/>
    </dgm:pt>
    <dgm:pt modelId="{93EA2F1D-9598-4121-B3DA-B6327D111814}" type="pres">
      <dgm:prSet presAssocID="{79B46BF5-C37F-485C-AACF-A40C1053F5F3}" presName="childText" presStyleLbl="conFgAcc1" presStyleIdx="0" presStyleCnt="3">
        <dgm:presLayoutVars>
          <dgm:bulletEnabled val="1"/>
        </dgm:presLayoutVars>
      </dgm:prSet>
      <dgm:spPr/>
    </dgm:pt>
    <dgm:pt modelId="{CADCDDA1-B731-4D52-B51E-96486DEC2EB0}" type="pres">
      <dgm:prSet presAssocID="{EDE8278D-AA6B-4948-9CD9-537EA3476B95}" presName="spaceBetweenRectangles" presStyleCnt="0"/>
      <dgm:spPr/>
    </dgm:pt>
    <dgm:pt modelId="{88AF333E-0343-4CCC-9D1B-1FA1C318DF51}" type="pres">
      <dgm:prSet presAssocID="{C1C53DEA-5175-4801-997A-526550B3ED18}" presName="parentLin" presStyleCnt="0"/>
      <dgm:spPr/>
    </dgm:pt>
    <dgm:pt modelId="{DAF1887B-7FEB-400B-B13B-A5FB7E2EFCE5}" type="pres">
      <dgm:prSet presAssocID="{C1C53DEA-5175-4801-997A-526550B3ED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5C3043B-B1F4-4584-B865-92C5D0CD2C18}" type="pres">
      <dgm:prSet presAssocID="{C1C53DEA-5175-4801-997A-526550B3ED18}" presName="parentText" presStyleLbl="node1" presStyleIdx="1" presStyleCnt="3" custScaleX="142857" custScaleY="64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5B5A7-71A0-4FEA-88C0-A5EF6C274DBF}" type="pres">
      <dgm:prSet presAssocID="{C1C53DEA-5175-4801-997A-526550B3ED18}" presName="negativeSpace" presStyleCnt="0"/>
      <dgm:spPr/>
    </dgm:pt>
    <dgm:pt modelId="{7DA27B1B-053C-485E-8C48-1244D09E045E}" type="pres">
      <dgm:prSet presAssocID="{C1C53DEA-5175-4801-997A-526550B3ED18}" presName="childText" presStyleLbl="conFgAcc1" presStyleIdx="1" presStyleCnt="3">
        <dgm:presLayoutVars>
          <dgm:bulletEnabled val="1"/>
        </dgm:presLayoutVars>
      </dgm:prSet>
      <dgm:spPr/>
    </dgm:pt>
    <dgm:pt modelId="{3E906B06-980A-40CB-83D5-75544D927F39}" type="pres">
      <dgm:prSet presAssocID="{B8B2C71A-AC7F-46AB-8678-81583EC2F7EE}" presName="spaceBetweenRectangles" presStyleCnt="0"/>
      <dgm:spPr/>
    </dgm:pt>
    <dgm:pt modelId="{4E40C8A7-5EED-41F4-8DB7-1B32549E66E0}" type="pres">
      <dgm:prSet presAssocID="{9F6E1FDB-DA26-419F-8DC0-D70C0E8F7E2C}" presName="parentLin" presStyleCnt="0"/>
      <dgm:spPr/>
    </dgm:pt>
    <dgm:pt modelId="{DB284B41-8193-4A1C-86D2-E914C43AE037}" type="pres">
      <dgm:prSet presAssocID="{9F6E1FDB-DA26-419F-8DC0-D70C0E8F7E2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3C8613-0B72-48B2-864B-E164576AD48F}" type="pres">
      <dgm:prSet presAssocID="{9F6E1FDB-DA26-419F-8DC0-D70C0E8F7E2C}" presName="parentText" presStyleLbl="node1" presStyleIdx="2" presStyleCnt="3" custScaleX="142857" custScaleY="104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4543-836F-4988-9CDC-1086FE0DCFC5}" type="pres">
      <dgm:prSet presAssocID="{9F6E1FDB-DA26-419F-8DC0-D70C0E8F7E2C}" presName="negativeSpace" presStyleCnt="0"/>
      <dgm:spPr/>
    </dgm:pt>
    <dgm:pt modelId="{59540F20-8F48-4E0A-B973-A42D313F1006}" type="pres">
      <dgm:prSet presAssocID="{9F6E1FDB-DA26-419F-8DC0-D70C0E8F7E2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F346C3E-CE47-4138-BC4A-50914C53164B}" type="presOf" srcId="{79B46BF5-C37F-485C-AACF-A40C1053F5F3}" destId="{A2DF5025-20B5-41E1-BF54-F23D8BACFE39}" srcOrd="1" destOrd="0" presId="urn:microsoft.com/office/officeart/2005/8/layout/list1"/>
    <dgm:cxn modelId="{54E969DD-A480-49B4-83F7-CF646403297B}" type="presOf" srcId="{79B46BF5-C37F-485C-AACF-A40C1053F5F3}" destId="{4D5A05B1-D136-4F28-981A-6EA1356B15D9}" srcOrd="0" destOrd="0" presId="urn:microsoft.com/office/officeart/2005/8/layout/list1"/>
    <dgm:cxn modelId="{716F01D2-E1F6-430E-9BD0-5DF45CE1E214}" srcId="{72984F45-8B84-4EC6-952F-E4C5971FE7DD}" destId="{C1C53DEA-5175-4801-997A-526550B3ED18}" srcOrd="1" destOrd="0" parTransId="{CFBEEE12-A2BA-483F-9D26-6011288333F8}" sibTransId="{B8B2C71A-AC7F-46AB-8678-81583EC2F7EE}"/>
    <dgm:cxn modelId="{84E297C7-509A-4EF2-B27F-5823503D3DCA}" srcId="{72984F45-8B84-4EC6-952F-E4C5971FE7DD}" destId="{9F6E1FDB-DA26-419F-8DC0-D70C0E8F7E2C}" srcOrd="2" destOrd="0" parTransId="{DF228C28-71EB-4159-85F7-1CC72326D4C6}" sibTransId="{06C13D64-094D-4C49-BC0E-CBA6C2C328CD}"/>
    <dgm:cxn modelId="{11A604F8-4544-4999-8F08-AD8688373B9E}" type="presOf" srcId="{9F6E1FDB-DA26-419F-8DC0-D70C0E8F7E2C}" destId="{DB284B41-8193-4A1C-86D2-E914C43AE037}" srcOrd="0" destOrd="0" presId="urn:microsoft.com/office/officeart/2005/8/layout/list1"/>
    <dgm:cxn modelId="{E7513BDF-58F6-456F-A19C-94297BC16794}" type="presOf" srcId="{C1C53DEA-5175-4801-997A-526550B3ED18}" destId="{DAF1887B-7FEB-400B-B13B-A5FB7E2EFCE5}" srcOrd="0" destOrd="0" presId="urn:microsoft.com/office/officeart/2005/8/layout/list1"/>
    <dgm:cxn modelId="{D4995B13-F80F-4C07-99A9-B21D7EA10691}" type="presOf" srcId="{9F6E1FDB-DA26-419F-8DC0-D70C0E8F7E2C}" destId="{E33C8613-0B72-48B2-864B-E164576AD48F}" srcOrd="1" destOrd="0" presId="urn:microsoft.com/office/officeart/2005/8/layout/list1"/>
    <dgm:cxn modelId="{9256BB33-B9CA-42CB-9218-5D1E3D55CDEE}" srcId="{72984F45-8B84-4EC6-952F-E4C5971FE7DD}" destId="{79B46BF5-C37F-485C-AACF-A40C1053F5F3}" srcOrd="0" destOrd="0" parTransId="{45653116-E758-44B3-8344-6F13648B25C0}" sibTransId="{EDE8278D-AA6B-4948-9CD9-537EA3476B95}"/>
    <dgm:cxn modelId="{EF99143B-51F9-4C34-84BF-AC249FE3E763}" type="presOf" srcId="{C1C53DEA-5175-4801-997A-526550B3ED18}" destId="{75C3043B-B1F4-4584-B865-92C5D0CD2C18}" srcOrd="1" destOrd="0" presId="urn:microsoft.com/office/officeart/2005/8/layout/list1"/>
    <dgm:cxn modelId="{70BD2F1C-B364-4967-A8B8-A63416E8CD0E}" type="presOf" srcId="{72984F45-8B84-4EC6-952F-E4C5971FE7DD}" destId="{AFEC833C-9A08-40C3-AF4A-9E1DAA6C714B}" srcOrd="0" destOrd="0" presId="urn:microsoft.com/office/officeart/2005/8/layout/list1"/>
    <dgm:cxn modelId="{73CAA8D7-4113-411B-AA24-84D9F0AC9A9A}" type="presParOf" srcId="{AFEC833C-9A08-40C3-AF4A-9E1DAA6C714B}" destId="{02FDD089-88A5-4198-AA5D-A915D0EC0BA7}" srcOrd="0" destOrd="0" presId="urn:microsoft.com/office/officeart/2005/8/layout/list1"/>
    <dgm:cxn modelId="{89801642-B817-4BA6-8D78-87A3D6FFDDA7}" type="presParOf" srcId="{02FDD089-88A5-4198-AA5D-A915D0EC0BA7}" destId="{4D5A05B1-D136-4F28-981A-6EA1356B15D9}" srcOrd="0" destOrd="0" presId="urn:microsoft.com/office/officeart/2005/8/layout/list1"/>
    <dgm:cxn modelId="{28F2F4A1-623B-4AEF-83E3-348D003A3CDA}" type="presParOf" srcId="{02FDD089-88A5-4198-AA5D-A915D0EC0BA7}" destId="{A2DF5025-20B5-41E1-BF54-F23D8BACFE39}" srcOrd="1" destOrd="0" presId="urn:microsoft.com/office/officeart/2005/8/layout/list1"/>
    <dgm:cxn modelId="{6A2CE745-D452-4275-ABCA-69EFED45FB33}" type="presParOf" srcId="{AFEC833C-9A08-40C3-AF4A-9E1DAA6C714B}" destId="{B72F603D-E341-4B43-AECF-86C53C049E29}" srcOrd="1" destOrd="0" presId="urn:microsoft.com/office/officeart/2005/8/layout/list1"/>
    <dgm:cxn modelId="{7C482922-026E-4D4C-8EF8-842131431B5A}" type="presParOf" srcId="{AFEC833C-9A08-40C3-AF4A-9E1DAA6C714B}" destId="{93EA2F1D-9598-4121-B3DA-B6327D111814}" srcOrd="2" destOrd="0" presId="urn:microsoft.com/office/officeart/2005/8/layout/list1"/>
    <dgm:cxn modelId="{9737E714-2A2B-440C-9070-12B48100B96C}" type="presParOf" srcId="{AFEC833C-9A08-40C3-AF4A-9E1DAA6C714B}" destId="{CADCDDA1-B731-4D52-B51E-96486DEC2EB0}" srcOrd="3" destOrd="0" presId="urn:microsoft.com/office/officeart/2005/8/layout/list1"/>
    <dgm:cxn modelId="{25FA3F1E-7659-4419-A72C-45705E270885}" type="presParOf" srcId="{AFEC833C-9A08-40C3-AF4A-9E1DAA6C714B}" destId="{88AF333E-0343-4CCC-9D1B-1FA1C318DF51}" srcOrd="4" destOrd="0" presId="urn:microsoft.com/office/officeart/2005/8/layout/list1"/>
    <dgm:cxn modelId="{DFA8B766-FB95-41EB-A84A-C266CCFAD4AE}" type="presParOf" srcId="{88AF333E-0343-4CCC-9D1B-1FA1C318DF51}" destId="{DAF1887B-7FEB-400B-B13B-A5FB7E2EFCE5}" srcOrd="0" destOrd="0" presId="urn:microsoft.com/office/officeart/2005/8/layout/list1"/>
    <dgm:cxn modelId="{95EE453A-B321-47FF-941A-D41A0B727B78}" type="presParOf" srcId="{88AF333E-0343-4CCC-9D1B-1FA1C318DF51}" destId="{75C3043B-B1F4-4584-B865-92C5D0CD2C18}" srcOrd="1" destOrd="0" presId="urn:microsoft.com/office/officeart/2005/8/layout/list1"/>
    <dgm:cxn modelId="{08D45F66-1C96-4B26-BCE8-9AED80BC25C2}" type="presParOf" srcId="{AFEC833C-9A08-40C3-AF4A-9E1DAA6C714B}" destId="{7405B5A7-71A0-4FEA-88C0-A5EF6C274DBF}" srcOrd="5" destOrd="0" presId="urn:microsoft.com/office/officeart/2005/8/layout/list1"/>
    <dgm:cxn modelId="{1FEFB915-855D-49DF-B82E-6C4C0A562B74}" type="presParOf" srcId="{AFEC833C-9A08-40C3-AF4A-9E1DAA6C714B}" destId="{7DA27B1B-053C-485E-8C48-1244D09E045E}" srcOrd="6" destOrd="0" presId="urn:microsoft.com/office/officeart/2005/8/layout/list1"/>
    <dgm:cxn modelId="{B3ECC270-434C-47BF-A366-1C5F7BC37EB9}" type="presParOf" srcId="{AFEC833C-9A08-40C3-AF4A-9E1DAA6C714B}" destId="{3E906B06-980A-40CB-83D5-75544D927F39}" srcOrd="7" destOrd="0" presId="urn:microsoft.com/office/officeart/2005/8/layout/list1"/>
    <dgm:cxn modelId="{62323CBB-08FB-44AE-98AD-62DCF607A2FC}" type="presParOf" srcId="{AFEC833C-9A08-40C3-AF4A-9E1DAA6C714B}" destId="{4E40C8A7-5EED-41F4-8DB7-1B32549E66E0}" srcOrd="8" destOrd="0" presId="urn:microsoft.com/office/officeart/2005/8/layout/list1"/>
    <dgm:cxn modelId="{511F9191-AB7A-4D9C-BB62-9C5E94A538DE}" type="presParOf" srcId="{4E40C8A7-5EED-41F4-8DB7-1B32549E66E0}" destId="{DB284B41-8193-4A1C-86D2-E914C43AE037}" srcOrd="0" destOrd="0" presId="urn:microsoft.com/office/officeart/2005/8/layout/list1"/>
    <dgm:cxn modelId="{39D6D446-1E7F-4A60-BC04-FFA9EB790721}" type="presParOf" srcId="{4E40C8A7-5EED-41F4-8DB7-1B32549E66E0}" destId="{E33C8613-0B72-48B2-864B-E164576AD48F}" srcOrd="1" destOrd="0" presId="urn:microsoft.com/office/officeart/2005/8/layout/list1"/>
    <dgm:cxn modelId="{E023C8D0-140C-42EC-82AE-498058AC9663}" type="presParOf" srcId="{AFEC833C-9A08-40C3-AF4A-9E1DAA6C714B}" destId="{568F4543-836F-4988-9CDC-1086FE0DCFC5}" srcOrd="9" destOrd="0" presId="urn:microsoft.com/office/officeart/2005/8/layout/list1"/>
    <dgm:cxn modelId="{91F0226F-B720-4CC4-A3EA-FAD33EA83DE9}" type="presParOf" srcId="{AFEC833C-9A08-40C3-AF4A-9E1DAA6C714B}" destId="{59540F20-8F48-4E0A-B973-A42D313F10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1</a:t>
          </a:r>
          <a:endParaRPr lang="ru-RU" sz="28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8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800" b="1">
            <a:solidFill>
              <a:schemeClr val="bg2"/>
            </a:solidFill>
          </a:endParaRPr>
        </a:p>
      </dgm:t>
    </dgm:pt>
    <dgm:pt modelId="{B7EEA194-929C-4C01-823E-03D1092E6D3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solidFill>
                <a:schemeClr val="bg2"/>
              </a:solidFill>
            </a:rPr>
            <a:t>Пожар</a:t>
          </a:r>
          <a:endParaRPr lang="ru-RU" sz="2000" b="1" dirty="0">
            <a:solidFill>
              <a:schemeClr val="bg2"/>
            </a:solidFill>
          </a:endParaRPr>
        </a:p>
      </dgm:t>
    </dgm:pt>
    <dgm:pt modelId="{4E45DBC5-A663-4374-8382-678C89916220}" type="parTrans" cxnId="{A73D908A-E1F2-4534-8AE6-7A62BD01702E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D3B5E5F3-B579-4338-B86D-C399167AA012}" type="sibTrans" cxnId="{A73D908A-E1F2-4534-8AE6-7A62BD01702E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F6EE6CFA-D536-4606-88D0-82D2D777E934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2</a:t>
          </a:r>
          <a:endParaRPr lang="ru-RU" sz="2800" b="1" dirty="0">
            <a:solidFill>
              <a:schemeClr val="bg2"/>
            </a:solidFill>
          </a:endParaRPr>
        </a:p>
      </dgm:t>
    </dgm:pt>
    <dgm:pt modelId="{65A93E56-ED7B-4F1C-A297-B52910CBCFFD}" type="parTrans" cxnId="{E4F3B0BF-8BE1-412D-8FA1-F105B811123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EDEBAC91-8BC0-48AB-AFEA-1243DBFCA7C8}" type="sibTrans" cxnId="{E4F3B0BF-8BE1-412D-8FA1-F105B811123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0D021F6-14BD-4464-AA53-24FBB25B7266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Взрыв по любой </a:t>
          </a:r>
          <a:r>
            <a:rPr lang="ru-RU" sz="2000" b="1" smtClean="0">
              <a:solidFill>
                <a:schemeClr val="bg2"/>
              </a:solidFill>
            </a:rPr>
            <a:t>причине (</a:t>
          </a:r>
          <a:r>
            <a:rPr lang="ru-RU" sz="2000" b="1" dirty="0" smtClean="0">
              <a:solidFill>
                <a:schemeClr val="bg2"/>
              </a:solidFill>
            </a:rPr>
            <a:t>исключая террористический акт)</a:t>
          </a:r>
          <a:endParaRPr lang="ru-RU" sz="2000" b="1" dirty="0">
            <a:solidFill>
              <a:schemeClr val="bg2"/>
            </a:solidFill>
          </a:endParaRPr>
        </a:p>
      </dgm:t>
    </dgm:pt>
    <dgm:pt modelId="{C62644BA-DA58-4444-9F3A-ADD7E56865F1}" type="sib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A836AF2-C520-47C7-89B8-3F8F83FBA09C}" type="par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605F6231-AB6D-4C14-8E86-0E40A50E1F25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solidFill>
                <a:schemeClr val="bg2"/>
              </a:solidFill>
            </a:rPr>
            <a:t>Залив</a:t>
          </a:r>
          <a:endParaRPr lang="ru-RU" sz="2000" b="1" dirty="0">
            <a:solidFill>
              <a:schemeClr val="bg2"/>
            </a:solidFill>
          </a:endParaRPr>
        </a:p>
      </dgm:t>
    </dgm:pt>
    <dgm:pt modelId="{B37DD85B-A639-452E-97CE-3CE8F87D6D11}" type="sibTrans" cxnId="{68A814E8-8BBF-42AF-BF27-890588A91503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939E8DF6-4B82-4332-8B4F-35B111BE1A49}" type="parTrans" cxnId="{68A814E8-8BBF-42AF-BF27-890588A91503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1C3B3FD4-3D8A-4723-A08E-3FDFB26E1C6E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Авария системы отопления, водопровода, канализации,   а также внутренних водостоков</a:t>
          </a:r>
          <a:endParaRPr lang="ru-RU" sz="2000" b="1" dirty="0">
            <a:solidFill>
              <a:schemeClr val="bg2"/>
            </a:solidFill>
          </a:endParaRPr>
        </a:p>
      </dgm:t>
    </dgm:pt>
    <dgm:pt modelId="{BDA0F6B1-EA2D-4709-A742-E2670DA07829}" type="parTrans" cxnId="{B1C3A775-379F-44BD-ABDE-0E0A62BDA729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6D41A574-0EC5-4875-9E89-86B3F1DA9495}" type="sibTrans" cxnId="{B1C3A775-379F-44BD-ABDE-0E0A62BDA729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D9DB7519-E6D5-4FC0-9684-39573B573522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Опасные геологические, гидрологические метеорологические явления и процессы</a:t>
          </a:r>
          <a:endParaRPr lang="ru-RU" sz="2000" b="1" dirty="0">
            <a:solidFill>
              <a:schemeClr val="bg2"/>
            </a:solidFill>
          </a:endParaRPr>
        </a:p>
      </dgm:t>
    </dgm:pt>
    <dgm:pt modelId="{97C7A97E-18DB-4DC2-82CA-3C9D1FF39522}" type="parTrans" cxnId="{C4AF63A8-B47E-466F-B1C5-EFE451F1F4A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DA58E13-6395-45C3-BDE7-CB78EFC10AF9}" type="sibTrans" cxnId="{C4AF63A8-B47E-466F-B1C5-EFE451F1F4A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167B949F-4A88-4E10-BA97-7C8165215E4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5</a:t>
          </a:r>
          <a:endParaRPr lang="ru-RU" sz="2800" b="1" dirty="0">
            <a:solidFill>
              <a:schemeClr val="bg2"/>
            </a:solidFill>
          </a:endParaRPr>
        </a:p>
      </dgm:t>
    </dgm:pt>
    <dgm:pt modelId="{1169FD8E-4D34-4D33-BDE4-43E06532FBB3}" type="sibTrans" cxnId="{3862C535-817A-4E33-A3BF-9AB473D86FED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44E531D-39EE-4BC7-BA74-A89841F4223E}" type="parTrans" cxnId="{3862C535-817A-4E33-A3BF-9AB473D86FED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4132056D-A0D5-4F9B-BB44-5542219C174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3</a:t>
          </a:r>
          <a:endParaRPr lang="ru-RU" sz="2800" b="1" dirty="0">
            <a:solidFill>
              <a:schemeClr val="bg2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2CC37F84-6E46-49C5-A3F9-DECC51E57A96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4</a:t>
          </a:r>
          <a:endParaRPr lang="ru-RU" sz="2800" b="1" dirty="0">
            <a:solidFill>
              <a:schemeClr val="bg2"/>
            </a:solidFill>
          </a:endParaRPr>
        </a:p>
      </dgm:t>
    </dgm:pt>
    <dgm:pt modelId="{649F1740-5782-4449-A700-4256557DA57C}" type="parTrans" cxnId="{5AAB23A5-BA2A-477D-864A-5B581818D52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050CA2B7-71C9-4657-A515-5DFE39BE900B}" type="sibTrans" cxnId="{5AAB23A5-BA2A-477D-864A-5B581818D52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96F80-AB22-4238-8D66-F745FAA08346}" type="pres">
      <dgm:prSet presAssocID="{BF3CEC8F-A336-41D1-91A1-DFCF5F97037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B5CC64-8B9C-4748-89CA-AD9B3AC686E0}" type="pres">
      <dgm:prSet presAssocID="{BF3CEC8F-A336-41D1-91A1-DFCF5F97037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FE68F-804D-488F-8F78-B3CAC59112C4}" type="pres">
      <dgm:prSet presAssocID="{BF3CEC8F-A336-41D1-91A1-DFCF5F97037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16A7-0E2C-4952-ADBD-F4A7A196BA3C}" type="pres">
      <dgm:prSet presAssocID="{33339CA8-6DAC-46C7-AE0C-B68679E9686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D271EEB-3493-4E7C-BAC3-9A2335656938}" type="pres">
      <dgm:prSet presAssocID="{F6EE6CFA-D536-4606-88D0-82D2D777E934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EAAC4AA-3E9F-4629-80F0-F1539BE49B3A}" type="pres">
      <dgm:prSet presAssocID="{F6EE6CFA-D536-4606-88D0-82D2D777E93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3F04-86DB-4B8B-B804-A23EB3477DAC}" type="pres">
      <dgm:prSet presAssocID="{F6EE6CFA-D536-4606-88D0-82D2D777E93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8A182-9FC5-4547-B58D-A6077ACD10AA}" type="pres">
      <dgm:prSet presAssocID="{EDEBAC91-8BC0-48AB-AFEA-1243DBFCA7C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A58BD0C-C141-4312-B493-40537B9496D2}" type="pres">
      <dgm:prSet presAssocID="{4132056D-A0D5-4F9B-BB44-5542219C17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368E81-D1EA-439A-A5FD-CECEB01500B2}" type="pres">
      <dgm:prSet presAssocID="{4132056D-A0D5-4F9B-BB44-5542219C174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F55EA-76A7-466F-94E5-45EFB89FE52B}" type="pres">
      <dgm:prSet presAssocID="{37FAC1A0-AC8C-4EDF-9618-1C75CE341CE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4F9EDA2-8911-4B3D-87A5-CCF5387B2B99}" type="pres">
      <dgm:prSet presAssocID="{2CC37F84-6E46-49C5-A3F9-DECC51E57A96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AF19B9E-0746-4D4F-8EB2-B7ABBCF370B0}" type="pres">
      <dgm:prSet presAssocID="{2CC37F84-6E46-49C5-A3F9-DECC51E57A9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1FDC1-1064-49DB-82B9-9720468EE167}" type="pres">
      <dgm:prSet presAssocID="{2CC37F84-6E46-49C5-A3F9-DECC51E57A9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E6DEF-0D75-4E32-B39F-2ADF33A54344}" type="pres">
      <dgm:prSet presAssocID="{050CA2B7-71C9-4657-A515-5DFE39BE900B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06FB120-AAC0-498E-90AA-7DFA26C2936A}" type="pres">
      <dgm:prSet presAssocID="{167B949F-4A88-4E10-BA97-7C8165215E4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4EBB1DE-E1FE-41E7-8A8E-83C3FB223DEB}" type="pres">
      <dgm:prSet presAssocID="{167B949F-4A88-4E10-BA97-7C8165215E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7ED5D-FB01-4E6E-9085-5F21FA34EA8C}" type="pres">
      <dgm:prSet presAssocID="{167B949F-4A88-4E10-BA97-7C8165215E4B}" presName="descendantText" presStyleLbl="alignAcc1" presStyleIdx="4" presStyleCnt="5" custScaleY="119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0DFF8-D6DB-4921-8D70-7373DFC83794}" type="presOf" srcId="{A0D021F6-14BD-4464-AA53-24FBB25B7266}" destId="{7C31FDC1-1064-49DB-82B9-9720468EE167}" srcOrd="0" destOrd="0" presId="urn:microsoft.com/office/officeart/2005/8/layout/chevron2"/>
    <dgm:cxn modelId="{3BA2C8FD-5C8A-49BD-A6C6-B7F5FD8BEFBA}" type="presOf" srcId="{167B949F-4A88-4E10-BA97-7C8165215E4B}" destId="{84EBB1DE-E1FE-41E7-8A8E-83C3FB223DEB}" srcOrd="0" destOrd="0" presId="urn:microsoft.com/office/officeart/2005/8/layout/chevron2"/>
    <dgm:cxn modelId="{90E8CC0D-3931-4854-A688-E3752E1F71FF}" type="presOf" srcId="{D9DB7519-E6D5-4FC0-9684-39573B573522}" destId="{9C87ED5D-FB01-4E6E-9085-5F21FA34EA8C}" srcOrd="0" destOrd="0" presId="urn:microsoft.com/office/officeart/2005/8/layout/chevron2"/>
    <dgm:cxn modelId="{3862C535-817A-4E33-A3BF-9AB473D86FED}" srcId="{5B0BAFBF-5DB8-4BCC-9DA1-1C6FA8A822CF}" destId="{167B949F-4A88-4E10-BA97-7C8165215E4B}" srcOrd="4" destOrd="0" parTransId="{A44E531D-39EE-4BC7-BA74-A89841F4223E}" sibTransId="{1169FD8E-4D34-4D33-BDE4-43E06532FBB3}"/>
    <dgm:cxn modelId="{E4F3B0BF-8BE1-412D-8FA1-F105B8111232}" srcId="{5B0BAFBF-5DB8-4BCC-9DA1-1C6FA8A822CF}" destId="{F6EE6CFA-D536-4606-88D0-82D2D777E934}" srcOrd="1" destOrd="0" parTransId="{65A93E56-ED7B-4F1C-A297-B52910CBCFFD}" sibTransId="{EDEBAC91-8BC0-48AB-AFEA-1243DBFCA7C8}"/>
    <dgm:cxn modelId="{B9BB166A-C3A8-42CD-B034-2893D7E2E082}" type="presOf" srcId="{4132056D-A0D5-4F9B-BB44-5542219C174A}" destId="{65368E81-D1EA-439A-A5FD-CECEB01500B2}" srcOrd="0" destOrd="0" presId="urn:microsoft.com/office/officeart/2005/8/layout/chevron2"/>
    <dgm:cxn modelId="{B1C3A775-379F-44BD-ABDE-0E0A62BDA729}" srcId="{F6EE6CFA-D536-4606-88D0-82D2D777E934}" destId="{1C3B3FD4-3D8A-4723-A08E-3FDFB26E1C6E}" srcOrd="0" destOrd="0" parTransId="{BDA0F6B1-EA2D-4709-A742-E2670DA07829}" sibTransId="{6D41A574-0EC5-4875-9E89-86B3F1DA9495}"/>
    <dgm:cxn modelId="{5CD98BAD-AEF4-485F-8B64-F34AD5D70FAF}" srcId="{2CC37F84-6E46-49C5-A3F9-DECC51E57A96}" destId="{A0D021F6-14BD-4464-AA53-24FBB25B7266}" srcOrd="0" destOrd="0" parTransId="{3A836AF2-C520-47C7-89B8-3F8F83FBA09C}" sibTransId="{C62644BA-DA58-4444-9F3A-ADD7E56865F1}"/>
    <dgm:cxn modelId="{C89E02E0-BA63-4E89-84DB-562756A09BDB}" type="presOf" srcId="{BF3CEC8F-A336-41D1-91A1-DFCF5F97037B}" destId="{65B5CC64-8B9C-4748-89CA-AD9B3AC686E0}" srcOrd="0" destOrd="0" presId="urn:microsoft.com/office/officeart/2005/8/layout/chevron2"/>
    <dgm:cxn modelId="{8B9A4D71-0F1E-433D-9871-EA1B355BE00D}" type="presOf" srcId="{605F6231-AB6D-4C14-8E86-0E40A50E1F25}" destId="{2AAA3927-0934-4EF3-9469-2AC5F59E2DA4}" srcOrd="0" destOrd="0" presId="urn:microsoft.com/office/officeart/2005/8/layout/chevron2"/>
    <dgm:cxn modelId="{4D005758-229B-46BD-8285-B5DCB9685F6F}" type="presOf" srcId="{F6EE6CFA-D536-4606-88D0-82D2D777E934}" destId="{9EAAC4AA-3E9F-4629-80F0-F1539BE49B3A}" srcOrd="0" destOrd="0" presId="urn:microsoft.com/office/officeart/2005/8/layout/chevron2"/>
    <dgm:cxn modelId="{A73D908A-E1F2-4534-8AE6-7A62BD01702E}" srcId="{BF3CEC8F-A336-41D1-91A1-DFCF5F97037B}" destId="{B7EEA194-929C-4C01-823E-03D1092E6D30}" srcOrd="0" destOrd="0" parTransId="{4E45DBC5-A663-4374-8382-678C89916220}" sibTransId="{D3B5E5F3-B579-4338-B86D-C399167AA012}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C4AF63A8-B47E-466F-B1C5-EFE451F1F4A2}" srcId="{167B949F-4A88-4E10-BA97-7C8165215E4B}" destId="{D9DB7519-E6D5-4FC0-9684-39573B573522}" srcOrd="0" destOrd="0" parTransId="{97C7A97E-18DB-4DC2-82CA-3C9D1FF39522}" sibTransId="{ADA58E13-6395-45C3-BDE7-CB78EFC10AF9}"/>
    <dgm:cxn modelId="{8A177250-58B5-40EC-AD25-EC27025A6A9F}" type="presOf" srcId="{B7EEA194-929C-4C01-823E-03D1092E6D30}" destId="{883FE68F-804D-488F-8F78-B3CAC59112C4}" srcOrd="0" destOrd="0" presId="urn:microsoft.com/office/officeart/2005/8/layout/chevron2"/>
    <dgm:cxn modelId="{5AAB23A5-BA2A-477D-864A-5B581818D520}" srcId="{5B0BAFBF-5DB8-4BCC-9DA1-1C6FA8A822CF}" destId="{2CC37F84-6E46-49C5-A3F9-DECC51E57A96}" srcOrd="3" destOrd="0" parTransId="{649F1740-5782-4449-A700-4256557DA57C}" sibTransId="{050CA2B7-71C9-4657-A515-5DFE39BE900B}"/>
    <dgm:cxn modelId="{ACD21EAA-92A1-4FC5-8443-4A9A8016C4C6}" type="presOf" srcId="{2CC37F84-6E46-49C5-A3F9-DECC51E57A96}" destId="{1AF19B9E-0746-4D4F-8EB2-B7ABBCF370B0}" srcOrd="0" destOrd="0" presId="urn:microsoft.com/office/officeart/2005/8/layout/chevron2"/>
    <dgm:cxn modelId="{538D61F0-7D86-4360-8F9F-AA49B4F619A3}" type="presOf" srcId="{1C3B3FD4-3D8A-4723-A08E-3FDFB26E1C6E}" destId="{11A13F04-86DB-4B8B-B804-A23EB3477DAC}" srcOrd="0" destOrd="0" presId="urn:microsoft.com/office/officeart/2005/8/layout/chevron2"/>
    <dgm:cxn modelId="{68A814E8-8BBF-42AF-BF27-890588A91503}" srcId="{4132056D-A0D5-4F9B-BB44-5542219C174A}" destId="{605F6231-AB6D-4C14-8E86-0E40A50E1F25}" srcOrd="0" destOrd="0" parTransId="{939E8DF6-4B82-4332-8B4F-35B111BE1A49}" sibTransId="{B37DD85B-A639-452E-97CE-3CE8F87D6D11}"/>
    <dgm:cxn modelId="{25CA3978-AB67-47DD-AE0D-777ED6CD5F5E}" type="presOf" srcId="{5B0BAFBF-5DB8-4BCC-9DA1-1C6FA8A822CF}" destId="{9AAE2A79-8448-41EC-B772-F627F14982C2}" srcOrd="0" destOrd="0" presId="urn:microsoft.com/office/officeart/2005/8/layout/chevron2"/>
    <dgm:cxn modelId="{71D36EBB-EE6E-443E-A470-3163D46E2661}" type="presParOf" srcId="{9AAE2A79-8448-41EC-B772-F627F14982C2}" destId="{33F96F80-AB22-4238-8D66-F745FAA08346}" srcOrd="0" destOrd="0" presId="urn:microsoft.com/office/officeart/2005/8/layout/chevron2"/>
    <dgm:cxn modelId="{AEB885EF-7513-43D9-88ED-CA2DB8647198}" type="presParOf" srcId="{33F96F80-AB22-4238-8D66-F745FAA08346}" destId="{65B5CC64-8B9C-4748-89CA-AD9B3AC686E0}" srcOrd="0" destOrd="0" presId="urn:microsoft.com/office/officeart/2005/8/layout/chevron2"/>
    <dgm:cxn modelId="{0A95F118-DA0A-4544-AF28-1F04AD400AC0}" type="presParOf" srcId="{33F96F80-AB22-4238-8D66-F745FAA08346}" destId="{883FE68F-804D-488F-8F78-B3CAC59112C4}" srcOrd="1" destOrd="0" presId="urn:microsoft.com/office/officeart/2005/8/layout/chevron2"/>
    <dgm:cxn modelId="{7D2A996B-F282-4456-A3CC-0FDC6752A3D1}" type="presParOf" srcId="{9AAE2A79-8448-41EC-B772-F627F14982C2}" destId="{81A416A7-0E2C-4952-ADBD-F4A7A196BA3C}" srcOrd="1" destOrd="0" presId="urn:microsoft.com/office/officeart/2005/8/layout/chevron2"/>
    <dgm:cxn modelId="{2DD04C96-7E64-4AAC-9D57-5BB81FBBCA21}" type="presParOf" srcId="{9AAE2A79-8448-41EC-B772-F627F14982C2}" destId="{DD271EEB-3493-4E7C-BAC3-9A2335656938}" srcOrd="2" destOrd="0" presId="urn:microsoft.com/office/officeart/2005/8/layout/chevron2"/>
    <dgm:cxn modelId="{DE6794AC-88F8-4992-BAE7-E013C5300C78}" type="presParOf" srcId="{DD271EEB-3493-4E7C-BAC3-9A2335656938}" destId="{9EAAC4AA-3E9F-4629-80F0-F1539BE49B3A}" srcOrd="0" destOrd="0" presId="urn:microsoft.com/office/officeart/2005/8/layout/chevron2"/>
    <dgm:cxn modelId="{6A0E653A-191F-40C2-B35B-1A11F3FB050D}" type="presParOf" srcId="{DD271EEB-3493-4E7C-BAC3-9A2335656938}" destId="{11A13F04-86DB-4B8B-B804-A23EB3477DAC}" srcOrd="1" destOrd="0" presId="urn:microsoft.com/office/officeart/2005/8/layout/chevron2"/>
    <dgm:cxn modelId="{5BEB836A-23D1-4385-BA86-B3E5CE2E2C68}" type="presParOf" srcId="{9AAE2A79-8448-41EC-B772-F627F14982C2}" destId="{BD18A182-9FC5-4547-B58D-A6077ACD10AA}" srcOrd="3" destOrd="0" presId="urn:microsoft.com/office/officeart/2005/8/layout/chevron2"/>
    <dgm:cxn modelId="{6E7B92D3-0B45-437C-8C56-FB6F9BCFFB50}" type="presParOf" srcId="{9AAE2A79-8448-41EC-B772-F627F14982C2}" destId="{6A58BD0C-C141-4312-B493-40537B9496D2}" srcOrd="4" destOrd="0" presId="urn:microsoft.com/office/officeart/2005/8/layout/chevron2"/>
    <dgm:cxn modelId="{05D93C9E-6943-405E-B3A2-4E118954CF83}" type="presParOf" srcId="{6A58BD0C-C141-4312-B493-40537B9496D2}" destId="{65368E81-D1EA-439A-A5FD-CECEB01500B2}" srcOrd="0" destOrd="0" presId="urn:microsoft.com/office/officeart/2005/8/layout/chevron2"/>
    <dgm:cxn modelId="{4E134528-58BE-4F6E-8691-D917B1DCCA8A}" type="presParOf" srcId="{6A58BD0C-C141-4312-B493-40537B9496D2}" destId="{2AAA3927-0934-4EF3-9469-2AC5F59E2DA4}" srcOrd="1" destOrd="0" presId="urn:microsoft.com/office/officeart/2005/8/layout/chevron2"/>
    <dgm:cxn modelId="{928AA3AF-4D58-4930-B123-A00278ACA409}" type="presParOf" srcId="{9AAE2A79-8448-41EC-B772-F627F14982C2}" destId="{879F55EA-76A7-466F-94E5-45EFB89FE52B}" srcOrd="5" destOrd="0" presId="urn:microsoft.com/office/officeart/2005/8/layout/chevron2"/>
    <dgm:cxn modelId="{1242E0BD-2EF4-421E-AF1B-024114D472B3}" type="presParOf" srcId="{9AAE2A79-8448-41EC-B772-F627F14982C2}" destId="{84F9EDA2-8911-4B3D-87A5-CCF5387B2B99}" srcOrd="6" destOrd="0" presId="urn:microsoft.com/office/officeart/2005/8/layout/chevron2"/>
    <dgm:cxn modelId="{07DCCFF5-1CCF-4483-A7E9-CC4BC7C943EF}" type="presParOf" srcId="{84F9EDA2-8911-4B3D-87A5-CCF5387B2B99}" destId="{1AF19B9E-0746-4D4F-8EB2-B7ABBCF370B0}" srcOrd="0" destOrd="0" presId="urn:microsoft.com/office/officeart/2005/8/layout/chevron2"/>
    <dgm:cxn modelId="{FA6E8167-F489-4815-A133-915C0BB91F29}" type="presParOf" srcId="{84F9EDA2-8911-4B3D-87A5-CCF5387B2B99}" destId="{7C31FDC1-1064-49DB-82B9-9720468EE167}" srcOrd="1" destOrd="0" presId="urn:microsoft.com/office/officeart/2005/8/layout/chevron2"/>
    <dgm:cxn modelId="{18E2E650-8E71-4A0F-B85D-D645A6B52640}" type="presParOf" srcId="{9AAE2A79-8448-41EC-B772-F627F14982C2}" destId="{B1CE6DEF-0D75-4E32-B39F-2ADF33A54344}" srcOrd="7" destOrd="0" presId="urn:microsoft.com/office/officeart/2005/8/layout/chevron2"/>
    <dgm:cxn modelId="{807E9F88-BB01-4907-AF28-C6FB5ADDEA85}" type="presParOf" srcId="{9AAE2A79-8448-41EC-B772-F627F14982C2}" destId="{006FB120-AAC0-498E-90AA-7DFA26C2936A}" srcOrd="8" destOrd="0" presId="urn:microsoft.com/office/officeart/2005/8/layout/chevron2"/>
    <dgm:cxn modelId="{D70DDBC7-85F5-4DED-97F4-3F9A20C15EA8}" type="presParOf" srcId="{006FB120-AAC0-498E-90AA-7DFA26C2936A}" destId="{84EBB1DE-E1FE-41E7-8A8E-83C3FB223DEB}" srcOrd="0" destOrd="0" presId="urn:microsoft.com/office/officeart/2005/8/layout/chevron2"/>
    <dgm:cxn modelId="{59177C79-E264-4E70-B1B8-FB883CF88211}" type="presParOf" srcId="{006FB120-AAC0-498E-90AA-7DFA26C2936A}" destId="{9C87ED5D-FB01-4E6E-9085-5F21FA34EA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bg2"/>
              </a:solidFill>
            </a:rPr>
            <a:t>Находящиеся в аварийном состоянии или расположенные в домах, находящихся в аварийном состоянии </a:t>
          </a:r>
          <a:endParaRPr lang="ru-RU" sz="18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8AB29E1D-2F7B-4B60-8048-B5B6B57AEC6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Расположенные в домах, подлежащих сносу или переоборудованию в нежилые</a:t>
          </a:r>
          <a:endParaRPr lang="ru-RU" sz="1800" b="1" dirty="0">
            <a:solidFill>
              <a:schemeClr val="bg2"/>
            </a:solidFill>
          </a:endParaRPr>
        </a:p>
      </dgm:t>
    </dgm:pt>
    <dgm:pt modelId="{4E9AEFDF-DAEC-4E0C-BF60-4C581E45273E}" type="parTrans" cxnId="{179624F1-DEC3-475D-A677-1FEF286E26E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164FCABA-2859-41FD-8081-408934FFE11C}" type="sibTrans" cxnId="{179624F1-DEC3-475D-A677-1FEF286E26E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99CC904A-30BD-4EBC-8FB1-AFC3BCF1744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Имеющие физический износ более 60% (устанавливается при осмотре)</a:t>
          </a:r>
          <a:endParaRPr lang="ru-RU" sz="1800" b="1" dirty="0">
            <a:solidFill>
              <a:schemeClr val="bg2"/>
            </a:solidFill>
          </a:endParaRPr>
        </a:p>
      </dgm:t>
    </dgm:pt>
    <dgm:pt modelId="{E0CEF041-0410-4C1D-824C-B5EF54E691FB}" type="parTrans" cxnId="{D773065C-B2C6-46A0-B535-32DD0BE78DB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36C6E95D-5F8B-4C5D-8FFD-3678A2E05938}" type="sibTrans" cxnId="{D773065C-B2C6-46A0-B535-32DD0BE78DB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45313BD5-E771-4E89-BF5A-9DF6D448B619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bg2"/>
              </a:solidFill>
            </a:rPr>
            <a:t>Имеющие признаки страхового события (устанавливается при осмотре)</a:t>
          </a:r>
          <a:endParaRPr lang="ru-RU" sz="1800" b="1" dirty="0">
            <a:solidFill>
              <a:schemeClr val="bg2"/>
            </a:solidFill>
          </a:endParaRPr>
        </a:p>
      </dgm:t>
    </dgm:pt>
    <dgm:pt modelId="{A30D9B20-6378-4992-AB32-733A77868871}" type="parTrans" cxnId="{6F6BFC37-C0F4-4DA5-9C83-F40D995CF919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1C60578E-9FF5-486F-8891-0D48EEAC4856}" type="sibTrans" cxnId="{6F6BFC37-C0F4-4DA5-9C83-F40D995CF919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0BA03F2B-2762-49AC-B841-7D2C8B3E4721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Расположенные в зоне, которой угрожают стихийные бедствия</a:t>
          </a:r>
          <a:endParaRPr lang="ru-RU" sz="1800" b="1" dirty="0">
            <a:solidFill>
              <a:schemeClr val="bg2"/>
            </a:solidFill>
          </a:endParaRPr>
        </a:p>
      </dgm:t>
    </dgm:pt>
    <dgm:pt modelId="{5EFF8BD6-3A7E-4C12-835E-0BEBB325A432}" type="parTrans" cxnId="{C0386BE5-C46A-480E-BA6F-D9672501BA94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31EFA534-65FA-41EF-A9E6-F0349D8AC84B}" type="sibTrans" cxnId="{C0386BE5-C46A-480E-BA6F-D9672501BA94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1F1033F0-0EA3-4C69-8F78-73B367185E42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В иных предусмотренных законом случаях прекращения права найма или права собственности на помещение</a:t>
          </a:r>
          <a:endParaRPr lang="ru-RU" sz="1800" b="1" dirty="0">
            <a:solidFill>
              <a:schemeClr val="bg2"/>
            </a:solidFill>
          </a:endParaRPr>
        </a:p>
      </dgm:t>
    </dgm:pt>
    <dgm:pt modelId="{DCFADC9F-27EC-4567-B9EE-F40B9BEDB1BE}" type="parTrans" cxnId="{863D9EDD-20DD-4752-B675-25D3E71EFE4B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CE0AD9EA-4334-46CB-B091-4D751A067C11}" type="sibTrans" cxnId="{863D9EDD-20DD-4752-B675-25D3E71EFE4B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6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443CF793-4DE7-45FC-9386-A8BE58149F9E}" type="pres">
      <dgm:prSet presAssocID="{8AB29E1D-2F7B-4B60-8048-B5B6B57AEC65}" presName="parentLin" presStyleCnt="0"/>
      <dgm:spPr/>
    </dgm:pt>
    <dgm:pt modelId="{097B83C9-4D65-4329-8263-84675BDDC109}" type="pres">
      <dgm:prSet presAssocID="{8AB29E1D-2F7B-4B60-8048-B5B6B57AEC6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FF334A5-8885-42B7-9B45-8C547BD8B47C}" type="pres">
      <dgm:prSet presAssocID="{8AB29E1D-2F7B-4B60-8048-B5B6B57AEC65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76FA-7A49-4BEC-B500-8203B128E14D}" type="pres">
      <dgm:prSet presAssocID="{8AB29E1D-2F7B-4B60-8048-B5B6B57AEC65}" presName="negativeSpace" presStyleCnt="0"/>
      <dgm:spPr/>
    </dgm:pt>
    <dgm:pt modelId="{BC2BCA69-B5EA-46C4-BC5C-6F4C515BE72D}" type="pres">
      <dgm:prSet presAssocID="{8AB29E1D-2F7B-4B60-8048-B5B6B57AEC65}" presName="childText" presStyleLbl="conFgAcc1" presStyleIdx="1" presStyleCnt="6">
        <dgm:presLayoutVars>
          <dgm:bulletEnabled val="1"/>
        </dgm:presLayoutVars>
      </dgm:prSet>
      <dgm:spPr/>
    </dgm:pt>
    <dgm:pt modelId="{6C4C21AC-FFA7-4487-BF1B-2B9B996FCDDC}" type="pres">
      <dgm:prSet presAssocID="{164FCABA-2859-41FD-8081-408934FFE11C}" presName="spaceBetweenRectangles" presStyleCnt="0"/>
      <dgm:spPr/>
    </dgm:pt>
    <dgm:pt modelId="{242A419D-B889-4267-935A-05A0B60C65E4}" type="pres">
      <dgm:prSet presAssocID="{99CC904A-30BD-4EBC-8FB1-AFC3BCF17444}" presName="parentLin" presStyleCnt="0"/>
      <dgm:spPr/>
    </dgm:pt>
    <dgm:pt modelId="{EFA96CE1-6C99-4D25-BA4C-43B0683359EF}" type="pres">
      <dgm:prSet presAssocID="{99CC904A-30BD-4EBC-8FB1-AFC3BCF1744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080AA07-97DB-4BD8-8BAD-D9ED2441711B}" type="pres">
      <dgm:prSet presAssocID="{99CC904A-30BD-4EBC-8FB1-AFC3BCF17444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F1A7-4331-40CC-802B-F5D7BE5B05F0}" type="pres">
      <dgm:prSet presAssocID="{99CC904A-30BD-4EBC-8FB1-AFC3BCF17444}" presName="negativeSpace" presStyleCnt="0"/>
      <dgm:spPr/>
    </dgm:pt>
    <dgm:pt modelId="{37E6C7D1-434E-415D-9DA9-1FCC02F52FB6}" type="pres">
      <dgm:prSet presAssocID="{99CC904A-30BD-4EBC-8FB1-AFC3BCF17444}" presName="childText" presStyleLbl="conFgAcc1" presStyleIdx="2" presStyleCnt="6">
        <dgm:presLayoutVars>
          <dgm:bulletEnabled val="1"/>
        </dgm:presLayoutVars>
      </dgm:prSet>
      <dgm:spPr/>
    </dgm:pt>
    <dgm:pt modelId="{27624D15-B148-4372-B452-AD14A7DF6DCE}" type="pres">
      <dgm:prSet presAssocID="{36C6E95D-5F8B-4C5D-8FFD-3678A2E05938}" presName="spaceBetweenRectangles" presStyleCnt="0"/>
      <dgm:spPr/>
    </dgm:pt>
    <dgm:pt modelId="{3ED9D8AA-FBEE-4ADC-BABF-5344C65CB0E7}" type="pres">
      <dgm:prSet presAssocID="{45313BD5-E771-4E89-BF5A-9DF6D448B619}" presName="parentLin" presStyleCnt="0"/>
      <dgm:spPr/>
    </dgm:pt>
    <dgm:pt modelId="{5AA7C61F-0FAE-4497-8ADB-2BCC0AC70D81}" type="pres">
      <dgm:prSet presAssocID="{45313BD5-E771-4E89-BF5A-9DF6D448B61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9608909-4194-4A60-A393-761EDE3CAA58}" type="pres">
      <dgm:prSet presAssocID="{45313BD5-E771-4E89-BF5A-9DF6D448B619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BAC6-6952-48C6-8D5D-C1C446D1ACD8}" type="pres">
      <dgm:prSet presAssocID="{45313BD5-E771-4E89-BF5A-9DF6D448B619}" presName="negativeSpace" presStyleCnt="0"/>
      <dgm:spPr/>
    </dgm:pt>
    <dgm:pt modelId="{BBE50071-16CD-4DA4-B65D-C53DE111AAC2}" type="pres">
      <dgm:prSet presAssocID="{45313BD5-E771-4E89-BF5A-9DF6D448B619}" presName="childText" presStyleLbl="conFgAcc1" presStyleIdx="3" presStyleCnt="6">
        <dgm:presLayoutVars>
          <dgm:bulletEnabled val="1"/>
        </dgm:presLayoutVars>
      </dgm:prSet>
      <dgm:spPr/>
    </dgm:pt>
    <dgm:pt modelId="{6001AD28-3680-47E4-9E62-C074FB8F2966}" type="pres">
      <dgm:prSet presAssocID="{1C60578E-9FF5-486F-8891-0D48EEAC4856}" presName="spaceBetweenRectangles" presStyleCnt="0"/>
      <dgm:spPr/>
    </dgm:pt>
    <dgm:pt modelId="{359D8E91-3A17-453D-B123-9029DCEE7C37}" type="pres">
      <dgm:prSet presAssocID="{0BA03F2B-2762-49AC-B841-7D2C8B3E4721}" presName="parentLin" presStyleCnt="0"/>
      <dgm:spPr/>
    </dgm:pt>
    <dgm:pt modelId="{52077E81-C88D-4923-80CD-F733FF870C87}" type="pres">
      <dgm:prSet presAssocID="{0BA03F2B-2762-49AC-B841-7D2C8B3E4721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1E91F9F-3E00-4768-9A8B-E4C8DAF2D1D8}" type="pres">
      <dgm:prSet presAssocID="{0BA03F2B-2762-49AC-B841-7D2C8B3E4721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49E44-3761-4D9D-870A-49C6F4380A6F}" type="pres">
      <dgm:prSet presAssocID="{0BA03F2B-2762-49AC-B841-7D2C8B3E4721}" presName="negativeSpace" presStyleCnt="0"/>
      <dgm:spPr/>
    </dgm:pt>
    <dgm:pt modelId="{3AE21ED0-D5F2-4579-A1C2-DB823D46C454}" type="pres">
      <dgm:prSet presAssocID="{0BA03F2B-2762-49AC-B841-7D2C8B3E4721}" presName="childText" presStyleLbl="conFgAcc1" presStyleIdx="4" presStyleCnt="6">
        <dgm:presLayoutVars>
          <dgm:bulletEnabled val="1"/>
        </dgm:presLayoutVars>
      </dgm:prSet>
      <dgm:spPr/>
    </dgm:pt>
    <dgm:pt modelId="{A60DBEAF-D7A8-46F0-9812-23706EE1DB42}" type="pres">
      <dgm:prSet presAssocID="{31EFA534-65FA-41EF-A9E6-F0349D8AC84B}" presName="spaceBetweenRectangles" presStyleCnt="0"/>
      <dgm:spPr/>
    </dgm:pt>
    <dgm:pt modelId="{56B4C77F-B198-41B9-96B7-9C8DB306EBF0}" type="pres">
      <dgm:prSet presAssocID="{1F1033F0-0EA3-4C69-8F78-73B367185E42}" presName="parentLin" presStyleCnt="0"/>
      <dgm:spPr/>
    </dgm:pt>
    <dgm:pt modelId="{69566E56-67B3-49BD-B2C7-2CE9016E855E}" type="pres">
      <dgm:prSet presAssocID="{1F1033F0-0EA3-4C69-8F78-73B367185E4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ECC4B91-2FB4-4957-85F1-9E87E1CE3D3F}" type="pres">
      <dgm:prSet presAssocID="{1F1033F0-0EA3-4C69-8F78-73B367185E4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E9D86-FD36-4C04-92AE-0ACD3367F3AA}" type="pres">
      <dgm:prSet presAssocID="{1F1033F0-0EA3-4C69-8F78-73B367185E42}" presName="negativeSpace" presStyleCnt="0"/>
      <dgm:spPr/>
    </dgm:pt>
    <dgm:pt modelId="{C2019AB4-7BCF-424A-8627-F68FB4072CA4}" type="pres">
      <dgm:prSet presAssocID="{1F1033F0-0EA3-4C69-8F78-73B367185E4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18E0667-7DC6-46CC-B0F0-9EEBA10F9CCC}" type="presOf" srcId="{0BA03F2B-2762-49AC-B841-7D2C8B3E4721}" destId="{52077E81-C88D-4923-80CD-F733FF870C87}" srcOrd="0" destOrd="0" presId="urn:microsoft.com/office/officeart/2005/8/layout/list1"/>
    <dgm:cxn modelId="{A1717744-DD5D-4568-B536-9525C5F27EFB}" type="presOf" srcId="{0BA03F2B-2762-49AC-B841-7D2C8B3E4721}" destId="{81E91F9F-3E00-4768-9A8B-E4C8DAF2D1D8}" srcOrd="1" destOrd="0" presId="urn:microsoft.com/office/officeart/2005/8/layout/list1"/>
    <dgm:cxn modelId="{7621149A-DCD1-4156-81D5-E20B4B6C9883}" type="presOf" srcId="{99CC904A-30BD-4EBC-8FB1-AFC3BCF17444}" destId="{A080AA07-97DB-4BD8-8BAD-D9ED2441711B}" srcOrd="1" destOrd="0" presId="urn:microsoft.com/office/officeart/2005/8/layout/list1"/>
    <dgm:cxn modelId="{8B3187A3-1B43-41B2-BF1C-BE9C6C3F26D4}" type="presOf" srcId="{5B0BAFBF-5DB8-4BCC-9DA1-1C6FA8A822CF}" destId="{DBA7E9DB-16F0-4F70-BD07-379447B3B133}" srcOrd="0" destOrd="0" presId="urn:microsoft.com/office/officeart/2005/8/layout/list1"/>
    <dgm:cxn modelId="{689B8CF9-4EB3-47FB-B076-E063261441AB}" type="presOf" srcId="{1F1033F0-0EA3-4C69-8F78-73B367185E42}" destId="{2ECC4B91-2FB4-4957-85F1-9E87E1CE3D3F}" srcOrd="1" destOrd="0" presId="urn:microsoft.com/office/officeart/2005/8/layout/list1"/>
    <dgm:cxn modelId="{B5E71D73-E255-4305-88B3-14899CBE540F}" type="presOf" srcId="{45313BD5-E771-4E89-BF5A-9DF6D448B619}" destId="{19608909-4194-4A60-A393-761EDE3CAA58}" srcOrd="1" destOrd="0" presId="urn:microsoft.com/office/officeart/2005/8/layout/list1"/>
    <dgm:cxn modelId="{B726DEA7-7F58-4289-844E-D41D1EFE2671}" type="presOf" srcId="{8AB29E1D-2F7B-4B60-8048-B5B6B57AEC65}" destId="{BFF334A5-8885-42B7-9B45-8C547BD8B47C}" srcOrd="1" destOrd="0" presId="urn:microsoft.com/office/officeart/2005/8/layout/list1"/>
    <dgm:cxn modelId="{863D9EDD-20DD-4752-B675-25D3E71EFE4B}" srcId="{5B0BAFBF-5DB8-4BCC-9DA1-1C6FA8A822CF}" destId="{1F1033F0-0EA3-4C69-8F78-73B367185E42}" srcOrd="5" destOrd="0" parTransId="{DCFADC9F-27EC-4567-B9EE-F40B9BEDB1BE}" sibTransId="{CE0AD9EA-4334-46CB-B091-4D751A067C11}"/>
    <dgm:cxn modelId="{ADD58D73-B6F5-4CCE-A830-B8EE39C5F28D}" type="presOf" srcId="{BF3CEC8F-A336-41D1-91A1-DFCF5F97037B}" destId="{D43EB0EA-07EF-4EA6-9023-BD54D1C02839}" srcOrd="1" destOrd="0" presId="urn:microsoft.com/office/officeart/2005/8/layout/list1"/>
    <dgm:cxn modelId="{E8988FA8-7EC5-4E90-82CA-E4D413964296}" type="presOf" srcId="{8AB29E1D-2F7B-4B60-8048-B5B6B57AEC65}" destId="{097B83C9-4D65-4329-8263-84675BDDC109}" srcOrd="0" destOrd="0" presId="urn:microsoft.com/office/officeart/2005/8/layout/list1"/>
    <dgm:cxn modelId="{7E6616A7-C8F4-4EEA-80BF-A3B110ADBB55}" type="presOf" srcId="{1F1033F0-0EA3-4C69-8F78-73B367185E42}" destId="{69566E56-67B3-49BD-B2C7-2CE9016E855E}" srcOrd="0" destOrd="0" presId="urn:microsoft.com/office/officeart/2005/8/layout/list1"/>
    <dgm:cxn modelId="{6F6BFC37-C0F4-4DA5-9C83-F40D995CF919}" srcId="{5B0BAFBF-5DB8-4BCC-9DA1-1C6FA8A822CF}" destId="{45313BD5-E771-4E89-BF5A-9DF6D448B619}" srcOrd="3" destOrd="0" parTransId="{A30D9B20-6378-4992-AB32-733A77868871}" sibTransId="{1C60578E-9FF5-486F-8891-0D48EEAC4856}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C0386BE5-C46A-480E-BA6F-D9672501BA94}" srcId="{5B0BAFBF-5DB8-4BCC-9DA1-1C6FA8A822CF}" destId="{0BA03F2B-2762-49AC-B841-7D2C8B3E4721}" srcOrd="4" destOrd="0" parTransId="{5EFF8BD6-3A7E-4C12-835E-0BEBB325A432}" sibTransId="{31EFA534-65FA-41EF-A9E6-F0349D8AC84B}"/>
    <dgm:cxn modelId="{D773065C-B2C6-46A0-B535-32DD0BE78DBA}" srcId="{5B0BAFBF-5DB8-4BCC-9DA1-1C6FA8A822CF}" destId="{99CC904A-30BD-4EBC-8FB1-AFC3BCF17444}" srcOrd="2" destOrd="0" parTransId="{E0CEF041-0410-4C1D-824C-B5EF54E691FB}" sibTransId="{36C6E95D-5F8B-4C5D-8FFD-3678A2E05938}"/>
    <dgm:cxn modelId="{BB0B41C0-0966-44E9-961C-89F31B7EDEC8}" type="presOf" srcId="{99CC904A-30BD-4EBC-8FB1-AFC3BCF17444}" destId="{EFA96CE1-6C99-4D25-BA4C-43B0683359EF}" srcOrd="0" destOrd="0" presId="urn:microsoft.com/office/officeart/2005/8/layout/list1"/>
    <dgm:cxn modelId="{179624F1-DEC3-475D-A677-1FEF286E26EA}" srcId="{5B0BAFBF-5DB8-4BCC-9DA1-1C6FA8A822CF}" destId="{8AB29E1D-2F7B-4B60-8048-B5B6B57AEC65}" srcOrd="1" destOrd="0" parTransId="{4E9AEFDF-DAEC-4E0C-BF60-4C581E45273E}" sibTransId="{164FCABA-2859-41FD-8081-408934FFE11C}"/>
    <dgm:cxn modelId="{535D2525-9F6A-40E8-B638-B0F7FDF85B57}" type="presOf" srcId="{45313BD5-E771-4E89-BF5A-9DF6D448B619}" destId="{5AA7C61F-0FAE-4497-8ADB-2BCC0AC70D81}" srcOrd="0" destOrd="0" presId="urn:microsoft.com/office/officeart/2005/8/layout/list1"/>
    <dgm:cxn modelId="{3793BEC3-8FBA-4998-B113-A8524C9B4000}" type="presOf" srcId="{BF3CEC8F-A336-41D1-91A1-DFCF5F97037B}" destId="{9FE0E180-6474-4D69-A973-DF69F9CA2F2C}" srcOrd="0" destOrd="0" presId="urn:microsoft.com/office/officeart/2005/8/layout/list1"/>
    <dgm:cxn modelId="{A01ADF5F-5BDA-401D-B2C5-F554CB382D1D}" type="presParOf" srcId="{DBA7E9DB-16F0-4F70-BD07-379447B3B133}" destId="{766D8859-B240-4A66-B549-D42DBCA7B1B4}" srcOrd="0" destOrd="0" presId="urn:microsoft.com/office/officeart/2005/8/layout/list1"/>
    <dgm:cxn modelId="{375B6D39-7496-4F2E-8DB6-D26826DE9FDF}" type="presParOf" srcId="{766D8859-B240-4A66-B549-D42DBCA7B1B4}" destId="{9FE0E180-6474-4D69-A973-DF69F9CA2F2C}" srcOrd="0" destOrd="0" presId="urn:microsoft.com/office/officeart/2005/8/layout/list1"/>
    <dgm:cxn modelId="{82037896-FE30-48E8-B026-87F029762E5F}" type="presParOf" srcId="{766D8859-B240-4A66-B549-D42DBCA7B1B4}" destId="{D43EB0EA-07EF-4EA6-9023-BD54D1C02839}" srcOrd="1" destOrd="0" presId="urn:microsoft.com/office/officeart/2005/8/layout/list1"/>
    <dgm:cxn modelId="{E597A6C0-3299-47D8-9B59-8FB2733B2AC8}" type="presParOf" srcId="{DBA7E9DB-16F0-4F70-BD07-379447B3B133}" destId="{D1F03FE7-7601-46B3-B486-8CE1246B481F}" srcOrd="1" destOrd="0" presId="urn:microsoft.com/office/officeart/2005/8/layout/list1"/>
    <dgm:cxn modelId="{5403C7C7-A8FE-4336-9B94-1A2DCB55133E}" type="presParOf" srcId="{DBA7E9DB-16F0-4F70-BD07-379447B3B133}" destId="{543C368F-D278-4AC8-B26D-4967D30E43DA}" srcOrd="2" destOrd="0" presId="urn:microsoft.com/office/officeart/2005/8/layout/list1"/>
    <dgm:cxn modelId="{0B18068D-84EE-4A4A-A21A-441133D63940}" type="presParOf" srcId="{DBA7E9DB-16F0-4F70-BD07-379447B3B133}" destId="{2AB2E422-24F9-4A9C-BE32-9EA66D56E775}" srcOrd="3" destOrd="0" presId="urn:microsoft.com/office/officeart/2005/8/layout/list1"/>
    <dgm:cxn modelId="{B81D22F3-8A38-4F49-B4F3-CB988DE7D694}" type="presParOf" srcId="{DBA7E9DB-16F0-4F70-BD07-379447B3B133}" destId="{443CF793-4DE7-45FC-9386-A8BE58149F9E}" srcOrd="4" destOrd="0" presId="urn:microsoft.com/office/officeart/2005/8/layout/list1"/>
    <dgm:cxn modelId="{D22F8409-CA5A-4D19-A7FA-25AD6CD12EEE}" type="presParOf" srcId="{443CF793-4DE7-45FC-9386-A8BE58149F9E}" destId="{097B83C9-4D65-4329-8263-84675BDDC109}" srcOrd="0" destOrd="0" presId="urn:microsoft.com/office/officeart/2005/8/layout/list1"/>
    <dgm:cxn modelId="{21492909-F845-4240-ADD4-2A1277EDF2A4}" type="presParOf" srcId="{443CF793-4DE7-45FC-9386-A8BE58149F9E}" destId="{BFF334A5-8885-42B7-9B45-8C547BD8B47C}" srcOrd="1" destOrd="0" presId="urn:microsoft.com/office/officeart/2005/8/layout/list1"/>
    <dgm:cxn modelId="{6EA5CB30-AB8A-4E61-96E0-2EF4A1F8A397}" type="presParOf" srcId="{DBA7E9DB-16F0-4F70-BD07-379447B3B133}" destId="{A6B976FA-7A49-4BEC-B500-8203B128E14D}" srcOrd="5" destOrd="0" presId="urn:microsoft.com/office/officeart/2005/8/layout/list1"/>
    <dgm:cxn modelId="{94EB4AA9-85C3-43D1-904C-662344A4EB71}" type="presParOf" srcId="{DBA7E9DB-16F0-4F70-BD07-379447B3B133}" destId="{BC2BCA69-B5EA-46C4-BC5C-6F4C515BE72D}" srcOrd="6" destOrd="0" presId="urn:microsoft.com/office/officeart/2005/8/layout/list1"/>
    <dgm:cxn modelId="{40361E31-637D-4E15-98BB-1EC6E42BCB9F}" type="presParOf" srcId="{DBA7E9DB-16F0-4F70-BD07-379447B3B133}" destId="{6C4C21AC-FFA7-4487-BF1B-2B9B996FCDDC}" srcOrd="7" destOrd="0" presId="urn:microsoft.com/office/officeart/2005/8/layout/list1"/>
    <dgm:cxn modelId="{3CB48005-E255-4660-B5FE-45DCB7E59001}" type="presParOf" srcId="{DBA7E9DB-16F0-4F70-BD07-379447B3B133}" destId="{242A419D-B889-4267-935A-05A0B60C65E4}" srcOrd="8" destOrd="0" presId="urn:microsoft.com/office/officeart/2005/8/layout/list1"/>
    <dgm:cxn modelId="{49AF8AEE-61AD-470B-A3F4-3F2FA7457FB5}" type="presParOf" srcId="{242A419D-B889-4267-935A-05A0B60C65E4}" destId="{EFA96CE1-6C99-4D25-BA4C-43B0683359EF}" srcOrd="0" destOrd="0" presId="urn:microsoft.com/office/officeart/2005/8/layout/list1"/>
    <dgm:cxn modelId="{28F12207-2F15-4431-8A8D-A14F3CD4A3DA}" type="presParOf" srcId="{242A419D-B889-4267-935A-05A0B60C65E4}" destId="{A080AA07-97DB-4BD8-8BAD-D9ED2441711B}" srcOrd="1" destOrd="0" presId="urn:microsoft.com/office/officeart/2005/8/layout/list1"/>
    <dgm:cxn modelId="{52489089-E5F3-420D-A5E3-9E40F3D67421}" type="presParOf" srcId="{DBA7E9DB-16F0-4F70-BD07-379447B3B133}" destId="{70E8F1A7-4331-40CC-802B-F5D7BE5B05F0}" srcOrd="9" destOrd="0" presId="urn:microsoft.com/office/officeart/2005/8/layout/list1"/>
    <dgm:cxn modelId="{B5E8ABE5-9FA3-404A-A092-7B920E734643}" type="presParOf" srcId="{DBA7E9DB-16F0-4F70-BD07-379447B3B133}" destId="{37E6C7D1-434E-415D-9DA9-1FCC02F52FB6}" srcOrd="10" destOrd="0" presId="urn:microsoft.com/office/officeart/2005/8/layout/list1"/>
    <dgm:cxn modelId="{6A750552-7B27-4BC1-BBE3-D52446AFBF4A}" type="presParOf" srcId="{DBA7E9DB-16F0-4F70-BD07-379447B3B133}" destId="{27624D15-B148-4372-B452-AD14A7DF6DCE}" srcOrd="11" destOrd="0" presId="urn:microsoft.com/office/officeart/2005/8/layout/list1"/>
    <dgm:cxn modelId="{F25012D9-45E2-44C1-9903-2F7822C2AB92}" type="presParOf" srcId="{DBA7E9DB-16F0-4F70-BD07-379447B3B133}" destId="{3ED9D8AA-FBEE-4ADC-BABF-5344C65CB0E7}" srcOrd="12" destOrd="0" presId="urn:microsoft.com/office/officeart/2005/8/layout/list1"/>
    <dgm:cxn modelId="{9A889DC8-EAE5-4C13-9F01-A08FBC9E48A1}" type="presParOf" srcId="{3ED9D8AA-FBEE-4ADC-BABF-5344C65CB0E7}" destId="{5AA7C61F-0FAE-4497-8ADB-2BCC0AC70D81}" srcOrd="0" destOrd="0" presId="urn:microsoft.com/office/officeart/2005/8/layout/list1"/>
    <dgm:cxn modelId="{F4CB675E-81E5-4C1F-8D12-3A668787C057}" type="presParOf" srcId="{3ED9D8AA-FBEE-4ADC-BABF-5344C65CB0E7}" destId="{19608909-4194-4A60-A393-761EDE3CAA58}" srcOrd="1" destOrd="0" presId="urn:microsoft.com/office/officeart/2005/8/layout/list1"/>
    <dgm:cxn modelId="{C3EDE156-CC25-4E7A-ABE7-32B8B634B15F}" type="presParOf" srcId="{DBA7E9DB-16F0-4F70-BD07-379447B3B133}" destId="{87C5BAC6-6952-48C6-8D5D-C1C446D1ACD8}" srcOrd="13" destOrd="0" presId="urn:microsoft.com/office/officeart/2005/8/layout/list1"/>
    <dgm:cxn modelId="{31488BCE-2684-4843-B45B-FDACDBC5D224}" type="presParOf" srcId="{DBA7E9DB-16F0-4F70-BD07-379447B3B133}" destId="{BBE50071-16CD-4DA4-B65D-C53DE111AAC2}" srcOrd="14" destOrd="0" presId="urn:microsoft.com/office/officeart/2005/8/layout/list1"/>
    <dgm:cxn modelId="{15EFD8B3-29BC-4424-94AF-E7B6BC2A2BE0}" type="presParOf" srcId="{DBA7E9DB-16F0-4F70-BD07-379447B3B133}" destId="{6001AD28-3680-47E4-9E62-C074FB8F2966}" srcOrd="15" destOrd="0" presId="urn:microsoft.com/office/officeart/2005/8/layout/list1"/>
    <dgm:cxn modelId="{28D00B4C-A113-482C-884F-17EEEA6E1567}" type="presParOf" srcId="{DBA7E9DB-16F0-4F70-BD07-379447B3B133}" destId="{359D8E91-3A17-453D-B123-9029DCEE7C37}" srcOrd="16" destOrd="0" presId="urn:microsoft.com/office/officeart/2005/8/layout/list1"/>
    <dgm:cxn modelId="{B764B43A-FDCF-4022-9489-4513EDB09D3C}" type="presParOf" srcId="{359D8E91-3A17-453D-B123-9029DCEE7C37}" destId="{52077E81-C88D-4923-80CD-F733FF870C87}" srcOrd="0" destOrd="0" presId="urn:microsoft.com/office/officeart/2005/8/layout/list1"/>
    <dgm:cxn modelId="{B50078E3-36F5-4906-8CB7-AFDAA35567EF}" type="presParOf" srcId="{359D8E91-3A17-453D-B123-9029DCEE7C37}" destId="{81E91F9F-3E00-4768-9A8B-E4C8DAF2D1D8}" srcOrd="1" destOrd="0" presId="urn:microsoft.com/office/officeart/2005/8/layout/list1"/>
    <dgm:cxn modelId="{8B29E03C-A64C-4F6E-ACD5-3F1C22413E0A}" type="presParOf" srcId="{DBA7E9DB-16F0-4F70-BD07-379447B3B133}" destId="{C2049E44-3761-4D9D-870A-49C6F4380A6F}" srcOrd="17" destOrd="0" presId="urn:microsoft.com/office/officeart/2005/8/layout/list1"/>
    <dgm:cxn modelId="{BDE7BA68-D8BF-4E21-B30B-09B5D56F1F4B}" type="presParOf" srcId="{DBA7E9DB-16F0-4F70-BD07-379447B3B133}" destId="{3AE21ED0-D5F2-4579-A1C2-DB823D46C454}" srcOrd="18" destOrd="0" presId="urn:microsoft.com/office/officeart/2005/8/layout/list1"/>
    <dgm:cxn modelId="{38BBDB67-BFFF-40A4-976D-9C7595F39E50}" type="presParOf" srcId="{DBA7E9DB-16F0-4F70-BD07-379447B3B133}" destId="{A60DBEAF-D7A8-46F0-9812-23706EE1DB42}" srcOrd="19" destOrd="0" presId="urn:microsoft.com/office/officeart/2005/8/layout/list1"/>
    <dgm:cxn modelId="{F05FA37B-45F4-4511-94B5-A86DAAA20987}" type="presParOf" srcId="{DBA7E9DB-16F0-4F70-BD07-379447B3B133}" destId="{56B4C77F-B198-41B9-96B7-9C8DB306EBF0}" srcOrd="20" destOrd="0" presId="urn:microsoft.com/office/officeart/2005/8/layout/list1"/>
    <dgm:cxn modelId="{2157C7AD-E065-4234-9BE8-8F2659C1C73A}" type="presParOf" srcId="{56B4C77F-B198-41B9-96B7-9C8DB306EBF0}" destId="{69566E56-67B3-49BD-B2C7-2CE9016E855E}" srcOrd="0" destOrd="0" presId="urn:microsoft.com/office/officeart/2005/8/layout/list1"/>
    <dgm:cxn modelId="{F3CD4CEE-A236-4156-A0DB-3DB9814BC722}" type="presParOf" srcId="{56B4C77F-B198-41B9-96B7-9C8DB306EBF0}" destId="{2ECC4B91-2FB4-4957-85F1-9E87E1CE3D3F}" srcOrd="1" destOrd="0" presId="urn:microsoft.com/office/officeart/2005/8/layout/list1"/>
    <dgm:cxn modelId="{A41383F8-9E6D-49D5-877B-794CC8ECB5AB}" type="presParOf" srcId="{DBA7E9DB-16F0-4F70-BD07-379447B3B133}" destId="{970E9D86-FD36-4C04-92AE-0ACD3367F3AA}" srcOrd="21" destOrd="0" presId="urn:microsoft.com/office/officeart/2005/8/layout/list1"/>
    <dgm:cxn modelId="{0615BC7B-B370-4D06-8259-59380026F15D}" type="presParOf" srcId="{DBA7E9DB-16F0-4F70-BD07-379447B3B133}" destId="{C2019AB4-7BCF-424A-8627-F68FB4072CA4}" srcOrd="2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420792-3AB1-4A37-8C2C-6A0057D0B449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ECCC41C9-932A-49EE-A175-5165965B3667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24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142061-1ABD-44F7-8C2E-EA6F98016FD1}" type="parTrans" cxnId="{B1A19902-EE6A-4549-8A25-4CC682C85C75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EC93661E-E643-48C6-8CCE-AF9AF054F615}" type="sibTrans" cxnId="{B1A19902-EE6A-4549-8A25-4CC682C85C75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7A22A99A-A1A2-4A00-9252-A327ABC02C16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24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FA989-7DA8-4688-98BD-535D4682810A}" type="sibTrans" cxnId="{05EB3F20-F655-434B-8550-3E33E33BAAED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697ABE36-3AC0-4E83-86CB-8D4F5CCEED34}" type="parTrans" cxnId="{05EB3F20-F655-434B-8550-3E33E33BAAED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81C1FEED-4EF4-4A7A-8632-081B84DD08AF}">
      <dgm:prSet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0" dirty="0" smtClean="0">
              <a:solidFill>
                <a:schemeClr val="bg2"/>
              </a:solidFill>
              <a:effectLst/>
            </a:rPr>
            <a:t>Заключение договора страхования на предлагаемых условиях, которое признается </a:t>
          </a:r>
          <a:r>
            <a:rPr lang="ru-RU" sz="1800" b="1" u="sng" dirty="0" smtClean="0">
              <a:solidFill>
                <a:schemeClr val="bg2"/>
              </a:solidFill>
              <a:effectLst/>
            </a:rPr>
            <a:t>офертой</a:t>
          </a:r>
          <a:endParaRPr lang="ru-RU" sz="1800" b="1" u="sng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8F70CE-35D5-4E64-A334-816B57B4DE00}" type="sibTrans" cxnId="{7CCE700C-030A-4077-9838-96272C1BDD30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717EF70C-6604-428A-AB1E-15D1E3314CD8}" type="parTrans" cxnId="{7CCE700C-030A-4077-9838-96272C1BDD30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BE1B36B3-4BA7-4180-89E7-6F775D4B58E9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Заключение договора страхования у Страховщика</a:t>
          </a:r>
          <a:endParaRPr lang="ru-RU" sz="1800" b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0F1309-1B20-494A-BEC6-5CC8F98A4EB5}" type="sibTrans" cxnId="{51B614A9-8638-4205-84C6-BFEB2C9D7A53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B5BBFC7C-F2A6-4749-93DF-86CFC682B3E6}" type="parTrans" cxnId="{51B614A9-8638-4205-84C6-BFEB2C9D7A53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DBFB7858-F137-46EA-B283-13B5DB427F80}" type="pres">
      <dgm:prSet presAssocID="{1F420792-3AB1-4A37-8C2C-6A0057D0B4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1348B-0F2B-4D41-BE0A-1E80EC61CEA1}" type="pres">
      <dgm:prSet presAssocID="{7A22A99A-A1A2-4A00-9252-A327ABC02C16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365DB0B-D07C-4281-9E7F-B6AD8C80ED17}" type="pres">
      <dgm:prSet presAssocID="{7A22A99A-A1A2-4A00-9252-A327ABC02C1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6ABFF-FAE8-4943-9896-D6C8E1E291B4}" type="pres">
      <dgm:prSet presAssocID="{7A22A99A-A1A2-4A00-9252-A327ABC02C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E585E-CB0F-4EAD-9C19-7DD2FF32F151}" type="pres">
      <dgm:prSet presAssocID="{5CEFA989-7DA8-4688-98BD-535D4682810A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5B2CFBC-D56C-43E3-80CA-4F2542396EA5}" type="pres">
      <dgm:prSet presAssocID="{ECCC41C9-932A-49EE-A175-5165965B366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35EE595-E767-4F27-B59C-4AD5029CB1A2}" type="pres">
      <dgm:prSet presAssocID="{ECCC41C9-932A-49EE-A175-5165965B366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E005C-2AED-403F-B029-BC0CC21967FD}" type="pres">
      <dgm:prSet presAssocID="{ECCC41C9-932A-49EE-A175-5165965B366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614A9-8638-4205-84C6-BFEB2C9D7A53}" srcId="{7A22A99A-A1A2-4A00-9252-A327ABC02C16}" destId="{BE1B36B3-4BA7-4180-89E7-6F775D4B58E9}" srcOrd="0" destOrd="0" parTransId="{B5BBFC7C-F2A6-4749-93DF-86CFC682B3E6}" sibTransId="{9A0F1309-1B20-494A-BEC6-5CC8F98A4EB5}"/>
    <dgm:cxn modelId="{7CCE700C-030A-4077-9838-96272C1BDD30}" srcId="{ECCC41C9-932A-49EE-A175-5165965B3667}" destId="{81C1FEED-4EF4-4A7A-8632-081B84DD08AF}" srcOrd="0" destOrd="0" parTransId="{717EF70C-6604-428A-AB1E-15D1E3314CD8}" sibTransId="{038F70CE-35D5-4E64-A334-816B57B4DE00}"/>
    <dgm:cxn modelId="{05EB3F20-F655-434B-8550-3E33E33BAAED}" srcId="{1F420792-3AB1-4A37-8C2C-6A0057D0B449}" destId="{7A22A99A-A1A2-4A00-9252-A327ABC02C16}" srcOrd="0" destOrd="0" parTransId="{697ABE36-3AC0-4E83-86CB-8D4F5CCEED34}" sibTransId="{5CEFA989-7DA8-4688-98BD-535D4682810A}"/>
    <dgm:cxn modelId="{79B84C3A-4A02-4063-8002-F40E8C9650D6}" type="presOf" srcId="{81C1FEED-4EF4-4A7A-8632-081B84DD08AF}" destId="{9D3E005C-2AED-403F-B029-BC0CC21967FD}" srcOrd="0" destOrd="0" presId="urn:microsoft.com/office/officeart/2005/8/layout/chevron2"/>
    <dgm:cxn modelId="{88EEC51B-DF76-45B9-BA5D-B551656E919A}" type="presOf" srcId="{ECCC41C9-932A-49EE-A175-5165965B3667}" destId="{D35EE595-E767-4F27-B59C-4AD5029CB1A2}" srcOrd="0" destOrd="0" presId="urn:microsoft.com/office/officeart/2005/8/layout/chevron2"/>
    <dgm:cxn modelId="{C207B43F-4D31-4041-9858-DD827B7BC502}" type="presOf" srcId="{BE1B36B3-4BA7-4180-89E7-6F775D4B58E9}" destId="{4E76ABFF-FAE8-4943-9896-D6C8E1E291B4}" srcOrd="0" destOrd="0" presId="urn:microsoft.com/office/officeart/2005/8/layout/chevron2"/>
    <dgm:cxn modelId="{55C5D810-3D64-463D-9B22-C9FA96BE99B6}" type="presOf" srcId="{7A22A99A-A1A2-4A00-9252-A327ABC02C16}" destId="{F365DB0B-D07C-4281-9E7F-B6AD8C80ED17}" srcOrd="0" destOrd="0" presId="urn:microsoft.com/office/officeart/2005/8/layout/chevron2"/>
    <dgm:cxn modelId="{B1A19902-EE6A-4549-8A25-4CC682C85C75}" srcId="{1F420792-3AB1-4A37-8C2C-6A0057D0B449}" destId="{ECCC41C9-932A-49EE-A175-5165965B3667}" srcOrd="1" destOrd="0" parTransId="{B6142061-1ABD-44F7-8C2E-EA6F98016FD1}" sibTransId="{EC93661E-E643-48C6-8CCE-AF9AF054F615}"/>
    <dgm:cxn modelId="{E3259831-D13C-4A84-A62B-5B6CC0A974B7}" type="presOf" srcId="{1F420792-3AB1-4A37-8C2C-6A0057D0B449}" destId="{DBFB7858-F137-46EA-B283-13B5DB427F80}" srcOrd="0" destOrd="0" presId="urn:microsoft.com/office/officeart/2005/8/layout/chevron2"/>
    <dgm:cxn modelId="{B8A916D3-04CC-468F-8CD8-00AE33FCE86D}" type="presParOf" srcId="{DBFB7858-F137-46EA-B283-13B5DB427F80}" destId="{3D11348B-0F2B-4D41-BE0A-1E80EC61CEA1}" srcOrd="0" destOrd="0" presId="urn:microsoft.com/office/officeart/2005/8/layout/chevron2"/>
    <dgm:cxn modelId="{2FC900EC-B1FF-465E-B4C2-19F33CBE2E0F}" type="presParOf" srcId="{3D11348B-0F2B-4D41-BE0A-1E80EC61CEA1}" destId="{F365DB0B-D07C-4281-9E7F-B6AD8C80ED17}" srcOrd="0" destOrd="0" presId="urn:microsoft.com/office/officeart/2005/8/layout/chevron2"/>
    <dgm:cxn modelId="{D42A5938-7105-4768-951D-887DFF901B38}" type="presParOf" srcId="{3D11348B-0F2B-4D41-BE0A-1E80EC61CEA1}" destId="{4E76ABFF-FAE8-4943-9896-D6C8E1E291B4}" srcOrd="1" destOrd="0" presId="urn:microsoft.com/office/officeart/2005/8/layout/chevron2"/>
    <dgm:cxn modelId="{6B2AA365-5561-4553-A79F-40F94DE6607E}" type="presParOf" srcId="{DBFB7858-F137-46EA-B283-13B5DB427F80}" destId="{ECFE585E-CB0F-4EAD-9C19-7DD2FF32F151}" srcOrd="1" destOrd="0" presId="urn:microsoft.com/office/officeart/2005/8/layout/chevron2"/>
    <dgm:cxn modelId="{CA7D79FE-2F88-4288-B4FD-B60B4D7B9992}" type="presParOf" srcId="{DBFB7858-F137-46EA-B283-13B5DB427F80}" destId="{55B2CFBC-D56C-43E3-80CA-4F2542396EA5}" srcOrd="2" destOrd="0" presId="urn:microsoft.com/office/officeart/2005/8/layout/chevron2"/>
    <dgm:cxn modelId="{5827E3FB-B07A-4784-9A66-9D06E4C4BC8F}" type="presParOf" srcId="{55B2CFBC-D56C-43E3-80CA-4F2542396EA5}" destId="{D35EE595-E767-4F27-B59C-4AD5029CB1A2}" srcOrd="0" destOrd="0" presId="urn:microsoft.com/office/officeart/2005/8/layout/chevron2"/>
    <dgm:cxn modelId="{1BF9E66C-C18F-4934-A696-8D0B05540FBE}" type="presParOf" srcId="{55B2CFBC-D56C-43E3-80CA-4F2542396EA5}" destId="{9D3E005C-2AED-403F-B029-BC0CC21967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60A80358-4506-4A10-9F91-42621BEBE562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4CF4CD7-5590-46EE-92B1-EB1BAE0AC1C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9CDD-8404-44BC-AB79-E84F478489BF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8F8F-AF1F-4636-A72F-AEBC34181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6EC6-8CA9-4F03-859D-EF4C9E3895CE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A532-95F1-46EE-B643-5B074BD59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EFDFE-B37B-4332-B0B2-11BFCA4F6ABA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DF31-7F98-490B-BF88-02F0DA8B9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570C-272B-4FE5-9880-F004744DF133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76AB2-B7E7-4302-A00E-DE7100B49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893A-D64D-4E28-99F4-A06232B3F1D5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6F69-3F7B-47B5-A202-20C8BBD8F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03DC-9489-49DE-B9DE-49F83FD12013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EC31-4CE5-43C6-B2E5-9ABBC9DAF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0D5D-0D83-4521-B279-AB9663444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5BE9-CF96-4007-B0CA-2B468B21005F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19B0-E841-493A-9170-CC71BD85DE5E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2574-5F8C-4BDC-8D64-0504D0147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B72D-5236-48D0-8A1E-C012CE18BA34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3708-8171-41F5-85CB-54704A55D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3CD01-AF84-427E-AB7C-FEC53FCB9F02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EB3E-1F06-46CC-A500-4153600C9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898FA-174D-42BD-BC47-993BBE0E7EC4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B09E-7FF1-4127-99E9-0F88939B8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C46AD9-5641-43EB-9CC7-5D0C09E569CE}" type="datetime1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708798-9069-4FBE-B675-23A525081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0" r:id="rId4"/>
    <p:sldLayoutId id="2147483774" r:id="rId5"/>
    <p:sldLayoutId id="2147483769" r:id="rId6"/>
    <p:sldLayoutId id="2147483768" r:id="rId7"/>
    <p:sldLayoutId id="2147483775" r:id="rId8"/>
    <p:sldLayoutId id="2147483776" r:id="rId9"/>
    <p:sldLayoutId id="2147483767" r:id="rId10"/>
    <p:sldLayoutId id="214748376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9" y="6237312"/>
            <a:ext cx="9136661" cy="620688"/>
          </a:xfrm>
          <a:solidFill>
            <a:schemeClr val="bg2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700" b="1" i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Фонд развития жилищного страхования Краснодарского края</a:t>
            </a:r>
            <a:endParaRPr lang="ru-RU" sz="27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75656" y="-49733"/>
            <a:ext cx="8323755" cy="2132856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Единая система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добровольного страхования </a:t>
            </a:r>
            <a:endParaRPr lang="ru-RU" sz="28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жилых помещений в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Краснодарском крае</a:t>
            </a:r>
            <a:endParaRPr lang="ru-RU" sz="2000" b="1" dirty="0">
              <a:solidFill>
                <a:schemeClr val="bg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A990BF0-759C-4903-B580-5FB1092A3237}" type="slidenum">
              <a:rPr lang="ru-RU"/>
              <a:pPr/>
              <a:t>10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5632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Что можно застраховать?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098172" y="908721"/>
          <a:ext cx="721824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98172" y="3573015"/>
          <a:ext cx="7218244" cy="24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Заголовок 4"/>
          <p:cNvSpPr txBox="1">
            <a:spLocks/>
          </p:cNvSpPr>
          <p:nvPr/>
        </p:nvSpPr>
        <p:spPr>
          <a:xfrm>
            <a:off x="914400" y="2941946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На что распространяется страхование?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C2B46E3-19ED-447D-9ADB-1C48EC3F0F6B}" type="slidenum">
              <a:rPr lang="ru-RU"/>
              <a:pPr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Страховые риски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899592" y="1124744"/>
          <a:ext cx="7704856" cy="490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2676B401-300C-44F2-924C-C094BF5AB5B9}" type="slidenum">
              <a:rPr lang="ru-RU"/>
              <a:pPr/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84312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Не подлежат страхованию 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следующие жилые помещения: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00054" y="1124743"/>
          <a:ext cx="7783059" cy="511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B980306-17D6-4D95-AA61-23A5DC02E36E}" type="slidenum">
              <a:rPr lang="ru-RU"/>
              <a:pPr/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страховым случаям НЕ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повреждения </a:t>
            </a: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уничтожения, произошедшие </a:t>
            </a: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результате: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39552" y="1268760"/>
            <a:ext cx="8064895" cy="48245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умышленного несоблюдения Страхователем и членами их семей общепринятых правил и норм безопасности;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спользования жилого помещения НЕ по назначению;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умышленных действий работников предприятий осуществляющих эксплуатацию и ремонт застрахованного жилья;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ефектов,  вследствие ошибок проектирования и строительства, известных Страхователю </a:t>
            </a:r>
            <a:r>
              <a:rPr lang="ru-RU" sz="1600" b="1" u="sng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заключения договора страхования;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незаконного проникновения третьих лиц в помещение;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оздействия бактериологических и химических веществ;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проникновения </a:t>
            </a: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жилое помещение атмосферных осадков через незакрытые окна, двери, если это событие не явилось следствием повреждения конструктивных элементов оконных и/или дверных блоков из-за опасных геологических, гидрологических, метеорологических явлений и 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гниения</a:t>
            </a: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старения и других естественных свойств материала этих конструкций, отделки и 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возгорания </a:t>
            </a: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бытовых электроприборов и электронной аппаратуры, если данное возгорание не явилось причиной возникновения дальнейшего </a:t>
            </a: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пожара;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spc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самовольной </a:t>
            </a:r>
            <a:r>
              <a:rPr lang="ru-RU" sz="1600" b="1" spc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перепланировки и/или переоборудовании жилого помещения, если оно явилось причиной наступления страхового случая.</a:t>
            </a:r>
          </a:p>
          <a:p>
            <a:pPr marL="342900" indent="127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pc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127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pc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pc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pc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pc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A5BF4BF-DD4E-49C1-8BAE-AF2CB609475C}" type="slidenum">
              <a:rPr lang="ru-RU"/>
              <a:pPr/>
              <a:t>14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Страховщик освобождается от 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 страхового возмещения,</a:t>
            </a:r>
            <a:b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страховой случай наступил вследствие:</a:t>
            </a: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755577" y="1484784"/>
            <a:ext cx="7776864" cy="4032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воздействия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ядерного взрыва, радиации или радиоактивного заражения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5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военных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действий, а также маневров или иных военных мероприятий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5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гражданской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войны, народных волнений всякого рода или 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забастовок;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50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возникшие вследствие изъятия, конфискации, реквизиции, ареста или уничтожения застрахованного имущества по распоряжению государственных 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органов;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50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возникшие вследствие того, что Страхователь умышленно не принял разумных и доступных ему мер, чтобы уменьшить возможные 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убытки;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5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если страховой случай наступил вследствие умысла Страхователя, Выгодоприобретателя. </a:t>
            </a:r>
            <a:endParaRPr lang="ru-RU" sz="200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18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8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8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8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7BACD34-7E4B-4241-BB8B-6DB56F2A1A65}" type="slidenum">
              <a:rPr lang="ru-RU"/>
              <a:pPr/>
              <a:t>15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</a:rPr>
              <a:t>Страховые суммы, страховые взносы,  формы и порядок их оплаты.</a:t>
            </a:r>
            <a:endParaRPr lang="ru-RU" sz="2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57158" y="1214422"/>
            <a:ext cx="4166120" cy="24213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9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Страховая сумма:  500 000  руб.</a:t>
            </a:r>
            <a:endParaRPr lang="ru-RU" sz="19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9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900 руб. в год / 75 руб. в месяц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1 350 </a:t>
            </a:r>
            <a:r>
              <a:rPr lang="ru-RU" sz="19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 / 112,5 руб</a:t>
            </a:r>
            <a:r>
              <a:rPr lang="ru-RU" sz="19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в месяц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285720" y="642918"/>
            <a:ext cx="4032448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4786314" y="785794"/>
            <a:ext cx="4032448" cy="386934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4786314" y="1214422"/>
            <a:ext cx="4166120" cy="24213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9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Страховая сумма:  1 000 000  руб.</a:t>
            </a:r>
            <a:endParaRPr lang="ru-RU" sz="19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9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1 800 руб. в год / 150  руб. в месяц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2 700 </a:t>
            </a:r>
            <a:r>
              <a:rPr lang="ru-RU" sz="19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 / 225 руб</a:t>
            </a:r>
            <a:r>
              <a:rPr lang="ru-RU" sz="19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в месяц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9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454875" y="5857892"/>
            <a:ext cx="8689125" cy="737750"/>
          </a:xfrm>
          <a:prstGeom prst="rect">
            <a:avLst/>
          </a:prstGeom>
          <a:ln w="6350" cap="rnd">
            <a:noFill/>
          </a:ln>
          <a:effectLst/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19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9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500" b="1" u="sng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u="sng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 вступает в силу с 00:00 часов месяца следующего за месяцем оплаты страхового взноса!</a:t>
            </a:r>
            <a:endParaRPr lang="ru-RU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0" name="Подзаголовок 2"/>
          <p:cNvSpPr txBox="1">
            <a:spLocks/>
          </p:cNvSpPr>
          <p:nvPr/>
        </p:nvSpPr>
        <p:spPr bwMode="auto">
          <a:xfrm>
            <a:off x="0" y="37861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Варианты заключения договора страхования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571472" y="4357694"/>
          <a:ext cx="8247290" cy="158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DFEE08B-BEC1-4970-AD24-C18914D34672}" type="slidenum">
              <a:rPr lang="ru-RU"/>
              <a:pPr/>
              <a:t>16</a:t>
            </a:fld>
            <a:endParaRPr lang="ru-RU"/>
          </a:p>
        </p:txBody>
      </p:sp>
      <p:sp>
        <p:nvSpPr>
          <p:cNvPr id="29698" name="Подзаголовок 2"/>
          <p:cNvSpPr txBox="1">
            <a:spLocks/>
          </p:cNvSpPr>
          <p:nvPr/>
        </p:nvSpPr>
        <p:spPr bwMode="auto">
          <a:xfrm>
            <a:off x="111125" y="333375"/>
            <a:ext cx="9144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Оферта содержит: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4568825" y="1412875"/>
            <a:ext cx="43799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4792663" y="3789363"/>
            <a:ext cx="43799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971600" y="1124744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C46DC79-1AD6-4204-B48C-0CDDBAE87FD8}" type="slidenum">
              <a:rPr lang="ru-RU"/>
              <a:pPr/>
              <a:t>17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Права Участников системы страхования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67544" y="1268760"/>
            <a:ext cx="2520280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6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Страхователь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Получить страховое возмещение при наступлении страхового случая;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Досрочно расторгнуть договор (с обязательным письменным уведомлением не позднее, чем </a:t>
            </a: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10 (десять) дней до даты предполагаемого </a:t>
            </a: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расторжения;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sz="16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дубликат страхового свидетельства </a:t>
            </a: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случае его </a:t>
            </a: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утраты (при его наличии).</a:t>
            </a: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3239852" y="1263210"/>
            <a:ext cx="2664296" cy="46805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6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Страховщик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Осмотреть принимаемое на страхование помещение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сообщенную Страхователем информацию;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Потребовать признать договор недействительным в случаях, предусмотренных действующим законодательством РФ;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Отказаться в одностороннем порядке от исполнения обязательств в установленных случаях .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6084168" y="1263210"/>
            <a:ext cx="2736304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6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ФРЖС КК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Произвести осмотр принимаемого на страхование помещения;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16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предоставленную Страховщиком и Страхователем информацию, выполнение Страхователем требований и условий </a:t>
            </a: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договора;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</a:t>
            </a: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Запросить у Страховщика сведения о заключенных договорах страхования и объемах собранной премии;</a:t>
            </a: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Применить штрафные санкции к Страховщику</a:t>
            </a: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47F60E9-4B1C-4CB1-9CCB-B908FF912946}" type="slidenum">
              <a:rPr lang="ru-RU"/>
              <a:pPr/>
              <a:t>18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Обязанности Участников системы страхования. Страхователь.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03548" y="1340768"/>
            <a:ext cx="8136904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ru-RU" sz="20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 период </a:t>
            </a:r>
            <a:r>
              <a:rPr lang="ru-RU" sz="2000" b="1" u="sng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 и действия договора страхования Страхователь обязан: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2000" b="1" u="sng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своевременную оплату страховых взносов;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Обеспечить представителю Страховщика возможность осмотра принимаемого на страхование помещения, а также проверки сообщенных сведений;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Страховщику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обо всех известных ему обстоятельствах, имеющих значение для оценки страхового риска в отношении принимаемого на страхование жилого </a:t>
            </a:r>
            <a:r>
              <a:rPr lang="ru-RU" sz="20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(при осмотре);</a:t>
            </a:r>
            <a:endParaRPr lang="ru-RU" sz="20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Сообщать Страховщику обо всех существенных изменениях в отношении застрахованного помещения;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Обеспечить соблюдение установленных и общепринятых правил и норм безопасности </a:t>
            </a:r>
            <a:r>
              <a:rPr lang="ru-RU" sz="20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а также содержания, эксплуатации и ремонта жилого помещения, обеспечивать его сохранность.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8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F8D4C64-28B9-49BA-81A5-BCDC332849E0}" type="slidenum">
              <a:rPr lang="ru-RU"/>
              <a:pPr/>
              <a:t>19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98376" y="1268760"/>
            <a:ext cx="8147248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ru-RU" sz="20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 повреждении или уничтожении жилого помещения,  Страхователь обязан: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u="sng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Немедленно сообщить о происшедшем страховом событии в соответствующие органы исходя из их </a:t>
            </a:r>
            <a:r>
              <a:rPr lang="ru-RU" sz="18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компетенции;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800" b="1" u="sng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любым доступным способом, уведомить о наступлении страхового случая Страховщика, указав всю известную информацию об обстоятельствах наступления страхового случая </a:t>
            </a:r>
            <a:r>
              <a:rPr lang="ru-RU" sz="18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все возможные меры к уменьшению ущерба застрахованному </a:t>
            </a:r>
            <a:r>
              <a:rPr lang="ru-RU" sz="18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помещению;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Сохранить пострадавшее помещение до осмотра его представителем Страховщика в том виде, в котором оно оказалось после страхового </a:t>
            </a:r>
            <a:r>
              <a:rPr lang="ru-RU" sz="18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события;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Предоставить Страховщику возможность беспрепятственного осмотра и обследования поврежденного помещения, сообщить по его требованию необходимую информацию (в том числе и в письменном виде) для выяснения обстоятельств наступления страхового события и размеров </a:t>
            </a:r>
            <a:r>
              <a:rPr lang="ru-RU" sz="18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убытка;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Подать Страховщику письменное заявление о выплате страхового возмещения и </a:t>
            </a:r>
            <a:r>
              <a:rPr lang="ru-RU" sz="18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предоставить необходимые документы.</a:t>
            </a:r>
            <a:endParaRPr lang="ru-RU" sz="18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Обязанности Участников системы страхования. 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Страхователь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9ED9674-6C9A-464F-9AF6-993B10CD3B45}" type="slidenum">
              <a:rPr lang="ru-RU"/>
              <a:pPr/>
              <a:t>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7654" y="332656"/>
            <a:ext cx="914400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Правовые основы единой системы добровольного страхования 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жилых помещений в Краснодарском крае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400" b="1" dirty="0" smtClean="0">
                <a:cs typeface="Times New Roman" pitchFamily="18" charset="0"/>
              </a:rPr>
              <a:t> 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23528" y="1484784"/>
            <a:ext cx="8496944" cy="19442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Подпрограмма «О поддержке социально ориентированных некоммерческих организаций, оказывающих социальную поддержку и защиту населения Краснодарского края с применением инструментов финансового рынка» государственной программы Краснодарского края «Создание условий для обеспечения доступности финансовых услуг» (постановление главы администрации (губернатора) Краснодарского края от 14 октября 2013 года № 1212)</a:t>
            </a:r>
          </a:p>
          <a:p>
            <a:pPr marL="0" indent="0" algn="ctr">
              <a:buFont typeface="Wingdings 2"/>
              <a:buNone/>
              <a:defRPr/>
            </a:pPr>
            <a:endParaRPr lang="ru-RU" sz="19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Общественно </a:t>
            </a:r>
            <a:r>
              <a:rPr lang="ru-RU" sz="19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полезная Программа социальной поддержки и защиты граждан, проживающих на территории Краснодарского края, заключивших договоры добровольного имущественного страхования, и жилые помещения которых повреждены или утрачены в результате наступления страхового </a:t>
            </a: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случая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(Утверждена Решением Правления ФРЖС КК, Протокол №2 от 11.08.2014 года)</a:t>
            </a:r>
          </a:p>
          <a:p>
            <a:pPr marL="0" indent="0" algn="ctr">
              <a:buFont typeface="Wingdings 2"/>
              <a:buNone/>
              <a:defRPr/>
            </a:pPr>
            <a:endParaRPr lang="ru-RU" sz="19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7760AA0-2AF9-4995-AE59-6CEF48F226DD}" type="slidenum">
              <a:rPr lang="ru-RU"/>
              <a:pPr/>
              <a:t>20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57200" y="1196752"/>
            <a:ext cx="8229600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defTabSz="938213" fontAlgn="auto">
              <a:spcAft>
                <a:spcPts val="0"/>
              </a:spcAft>
              <a:defRPr/>
            </a:pPr>
            <a:r>
              <a:rPr lang="ru-RU" sz="1800" b="1" u="sng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 наступлении событий, имеющих признаки страховых,  Страховщик обязан: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700" b="1" u="sng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700" b="1" u="sng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5-х (пяти) рабочих дней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 получения уведомления (заявления) Страхователя о наступлении предполагаемого страхового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случая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произвести осмотр жилого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и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составить акт осмотра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полученные от Страхователя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документы;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700" b="1" u="sng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 даты получения от Страхователя всех документов,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составить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подписать и направить на согласование с ФРЖС КК Решение о выплате страхового возмещения или Решение об отказе в выплате страхового возмещения с приложением к нему соответствующих документов подтверждающие принятое Страховщиком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700" b="1" u="sng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 даты согласования ФРЖС КК Решения о выплате либо об отказе в выплате страхового возмещения, выплатить Страхователю страховое возмещение, либо направить письменное уведомление с мотивированным обоснованием отказа в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выплате;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Принимать участие в работе Согласительной комиссии инициированной ФРЖС КК в случае ее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созыва;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Возместить </a:t>
            </a:r>
            <a:r>
              <a:rPr lang="ru-RU" sz="170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расходы, произведенные Страхователем при страховом случае для предотвращения или уменьшения ущерба застрахованному </a:t>
            </a:r>
            <a:r>
              <a:rPr lang="ru-RU" sz="170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помещению.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Обязанности Участников системы страхования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Страховщик.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022B80A-F438-4D08-B6D3-7F322BE93A69}" type="slidenum">
              <a:rPr lang="ru-RU"/>
              <a:pPr/>
              <a:t>21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24506" y="1088740"/>
            <a:ext cx="8496944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defTabSz="938213" fontAlgn="auto">
              <a:spcAft>
                <a:spcPts val="0"/>
              </a:spcAft>
              <a:defRPr/>
            </a:pPr>
            <a:r>
              <a:rPr lang="ru-RU" sz="2800" b="1" u="sng" smtClean="0">
                <a:solidFill>
                  <a:schemeClr val="bg2"/>
                </a:solidFill>
                <a:latin typeface="+mn-lt"/>
                <a:cs typeface="Times New Roman" pitchFamily="18" charset="0"/>
              </a:rPr>
              <a:t>ФРЖС КК   обязан: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u="sng" smtClean="0">
              <a:solidFill>
                <a:schemeClr val="bg2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400">
                <a:solidFill>
                  <a:schemeClr val="bg2"/>
                </a:solidFill>
                <a:effectLst/>
                <a:latin typeface="+mn-lt"/>
              </a:rPr>
              <a:t>С даты получения от Страховщика Решения о выплате страхового возмещения или Решения об отказе в выплате страхового возмещения </a:t>
            </a:r>
            <a:r>
              <a:rPr lang="ru-RU" sz="2400" smtClean="0">
                <a:solidFill>
                  <a:schemeClr val="bg2"/>
                </a:solidFill>
                <a:effectLst/>
                <a:latin typeface="+mn-lt"/>
              </a:rPr>
              <a:t>:</a:t>
            </a:r>
            <a:endParaRPr lang="ru-RU" sz="2400">
              <a:solidFill>
                <a:schemeClr val="bg2"/>
              </a:solidFill>
              <a:effectLst/>
              <a:latin typeface="+mn-lt"/>
            </a:endParaRPr>
          </a:p>
          <a:p>
            <a:pPr marL="808038" indent="-265113">
              <a:tabLst>
                <a:tab pos="0" algn="l"/>
              </a:tabLst>
              <a:defRPr/>
            </a:pPr>
            <a:r>
              <a:rPr lang="ru-RU" sz="2400">
                <a:solidFill>
                  <a:schemeClr val="bg2"/>
                </a:solidFill>
                <a:effectLst/>
                <a:latin typeface="+mn-lt"/>
              </a:rPr>
              <a:t>- </a:t>
            </a:r>
            <a:r>
              <a:rPr lang="ru-RU" sz="2400" smtClean="0">
                <a:solidFill>
                  <a:schemeClr val="bg2"/>
                </a:solidFill>
                <a:effectLst/>
                <a:latin typeface="+mn-lt"/>
              </a:rPr>
              <a:t>     в </a:t>
            </a:r>
            <a:r>
              <a:rPr lang="ru-RU" sz="2400">
                <a:solidFill>
                  <a:schemeClr val="bg2"/>
                </a:solidFill>
                <a:effectLst/>
                <a:latin typeface="+mn-lt"/>
              </a:rPr>
              <a:t>течение </a:t>
            </a:r>
            <a:r>
              <a:rPr lang="ru-RU" sz="2400" b="1" u="sng">
                <a:solidFill>
                  <a:schemeClr val="bg2"/>
                </a:solidFill>
                <a:effectLst/>
                <a:latin typeface="+mn-lt"/>
              </a:rPr>
              <a:t>5 (пяти) рабочих дней </a:t>
            </a:r>
            <a:r>
              <a:rPr lang="ru-RU" sz="2400" b="1">
                <a:solidFill>
                  <a:schemeClr val="bg2"/>
                </a:solidFill>
                <a:effectLst/>
                <a:latin typeface="+mn-lt"/>
              </a:rPr>
              <a:t>согласовать</a:t>
            </a:r>
            <a:r>
              <a:rPr lang="ru-RU" sz="2400">
                <a:solidFill>
                  <a:schemeClr val="bg2"/>
                </a:solidFill>
                <a:effectLst/>
                <a:latin typeface="+mn-lt"/>
              </a:rPr>
              <a:t> принятое Страховщиком Решение о выплате страхового возмещения  и произвести компенсационную выплату Страхователю;</a:t>
            </a:r>
          </a:p>
          <a:p>
            <a:pPr marL="808038" indent="-265113">
              <a:buFontTx/>
              <a:buChar char="-"/>
              <a:tabLst>
                <a:tab pos="0" algn="l"/>
              </a:tabLst>
              <a:defRPr/>
            </a:pPr>
            <a:r>
              <a:rPr lang="ru-RU" sz="2400" smtClean="0">
                <a:solidFill>
                  <a:schemeClr val="bg2"/>
                </a:solidFill>
                <a:effectLst/>
                <a:latin typeface="+mn-lt"/>
              </a:rPr>
              <a:t>в </a:t>
            </a:r>
            <a:r>
              <a:rPr lang="ru-RU" sz="2400">
                <a:solidFill>
                  <a:schemeClr val="bg2"/>
                </a:solidFill>
                <a:effectLst/>
                <a:latin typeface="+mn-lt"/>
              </a:rPr>
              <a:t>течение </a:t>
            </a:r>
            <a:r>
              <a:rPr lang="ru-RU" sz="2400" b="1" u="sng">
                <a:solidFill>
                  <a:schemeClr val="bg2"/>
                </a:solidFill>
                <a:effectLst/>
                <a:latin typeface="+mn-lt"/>
              </a:rPr>
              <a:t>5 (пяти) рабочих дней </a:t>
            </a:r>
            <a:r>
              <a:rPr lang="ru-RU" sz="2400" b="1">
                <a:solidFill>
                  <a:schemeClr val="bg2"/>
                </a:solidFill>
                <a:effectLst/>
                <a:latin typeface="+mn-lt"/>
              </a:rPr>
              <a:t>согласовать</a:t>
            </a:r>
            <a:r>
              <a:rPr lang="ru-RU" sz="2400">
                <a:solidFill>
                  <a:schemeClr val="bg2"/>
                </a:solidFill>
                <a:effectLst/>
                <a:latin typeface="+mn-lt"/>
              </a:rPr>
              <a:t> принятое Страховщиком Решение об отказе в выплате страхового возмещения</a:t>
            </a:r>
            <a:r>
              <a:rPr lang="ru-RU" sz="2400" smtClean="0">
                <a:solidFill>
                  <a:schemeClr val="bg2"/>
                </a:solidFill>
                <a:effectLst/>
                <a:latin typeface="+mn-lt"/>
              </a:rPr>
              <a:t>.</a:t>
            </a:r>
          </a:p>
          <a:p>
            <a:pPr marL="828675" indent="-285750">
              <a:buFontTx/>
              <a:buChar char="-"/>
              <a:tabLst>
                <a:tab pos="0" algn="l"/>
              </a:tabLst>
              <a:defRPr/>
            </a:pPr>
            <a:endParaRPr lang="ru-RU" sz="1700">
              <a:solidFill>
                <a:schemeClr val="bg2"/>
              </a:solidFill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500" b="1">
              <a:solidFill>
                <a:schemeClr val="bg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Права и обязанности сторон.  Обязанности Сторон.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ФРЖС КК.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D2A93B7E-CBAD-4A42-82F7-B892AA6A75E7}" type="slidenum">
              <a:rPr lang="ru-RU"/>
              <a:pPr/>
              <a:t>22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-3313" y="260648"/>
            <a:ext cx="914400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Условия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 возмещения убытков страхователям</a:t>
            </a:r>
            <a:endParaRPr lang="ru-RU" sz="28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 algn="ctr">
              <a:buFont typeface="Wingdings 2"/>
              <a:buNone/>
              <a:defRPr/>
            </a:pPr>
            <a:endParaRPr lang="ru-RU" sz="2000" b="1" dirty="0"/>
          </a:p>
        </p:txBody>
      </p:sp>
      <p:graphicFrame>
        <p:nvGraphicFramePr>
          <p:cNvPr id="2" name="Схема 1"/>
          <p:cNvGraphicFramePr/>
          <p:nvPr/>
        </p:nvGraphicFramePr>
        <p:xfrm>
          <a:off x="455017" y="1484784"/>
          <a:ext cx="836545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BE2F65D-589A-4FD8-9D87-3A65CB8C176B}" type="slidenum">
              <a:rPr lang="ru-RU"/>
              <a:pPr/>
              <a:t>23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Условия возмещения убытков. Основные принципы.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1340768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0AE0DA9-FB77-4DF5-8EDF-5FD1021BCBF2}" type="slidenum">
              <a:rPr lang="ru-RU"/>
              <a:pPr/>
              <a:t>24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0874" y="332656"/>
            <a:ext cx="8365455" cy="43204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Конкурсный отбор  страховых организаций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Прямоугольник 9"/>
          <p:cNvSpPr>
            <a:spLocks noChangeArrowheads="1"/>
          </p:cNvSpPr>
          <p:nvPr/>
        </p:nvSpPr>
        <p:spPr bwMode="auto">
          <a:xfrm>
            <a:off x="455613" y="938213"/>
            <a:ext cx="843756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>
                <a:latin typeface="Times New Roman" pitchFamily="18" charset="0"/>
                <a:cs typeface="Times New Roman" pitchFamily="18" charset="0"/>
              </a:rPr>
              <a:t>По результатам конкурсного отбора между организатором конкурса и победившими страховыми организациями заключается </a:t>
            </a:r>
          </a:p>
          <a:p>
            <a:pPr algn="ctr"/>
            <a:r>
              <a:rPr lang="ru-RU" sz="2200" b="1">
                <a:latin typeface="Times New Roman" pitchFamily="18" charset="0"/>
                <a:cs typeface="Times New Roman" pitchFamily="18" charset="0"/>
              </a:rPr>
              <a:t>Договор об участии в страховании жилых помещений на условиях «Положения о развитии единой системы добровольного страхования жилых помещений населения Краснодарского края» </a:t>
            </a:r>
          </a:p>
          <a:p>
            <a:pPr algn="ctr"/>
            <a:r>
              <a:rPr lang="ru-RU" sz="2200">
                <a:latin typeface="Times New Roman" pitchFamily="18" charset="0"/>
                <a:cs typeface="Times New Roman" pitchFamily="18" charset="0"/>
              </a:rPr>
              <a:t>(не позднее </a:t>
            </a:r>
            <a:r>
              <a:rPr lang="ru-RU" sz="2200" u="sng">
                <a:latin typeface="Times New Roman" pitchFamily="18" charset="0"/>
                <a:cs typeface="Times New Roman" pitchFamily="18" charset="0"/>
              </a:rPr>
              <a:t>10  рабочих дней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после оформления протокола об итогах конкурсного отбора)</a:t>
            </a: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>
                <a:latin typeface="Times New Roman" pitchFamily="18" charset="0"/>
                <a:cs typeface="Times New Roman" pitchFamily="18" charset="0"/>
              </a:rPr>
              <a:t>В договоре указывается </a:t>
            </a:r>
            <a:r>
              <a:rPr lang="ru-RU" sz="2200" b="1" u="sng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, на которых страховые организации – победители конкурса будут осуществлять страхование жилых помещений в соответствии с едиными правилами страхования имущества граждан с учетом гарантируемых ФРЖС КК мер по защите жилищных прав граждан  </a:t>
            </a:r>
          </a:p>
          <a:p>
            <a:pPr algn="ctr"/>
            <a:endParaRPr lang="ru-RU" sz="21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AA163CC-653B-4B39-8E4A-DC46A69AF77C}" type="slidenum">
              <a:rPr lang="ru-RU"/>
              <a:pPr/>
              <a:t>25</a:t>
            </a:fld>
            <a:endParaRPr lang="ru-RU"/>
          </a:p>
        </p:txBody>
      </p:sp>
      <p:sp>
        <p:nvSpPr>
          <p:cNvPr id="38914" name="Прямоугольник 9"/>
          <p:cNvSpPr>
            <a:spLocks noChangeArrowheads="1"/>
          </p:cNvSpPr>
          <p:nvPr/>
        </p:nvSpPr>
        <p:spPr bwMode="auto">
          <a:xfrm>
            <a:off x="354013" y="1989138"/>
            <a:ext cx="84359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 algn="ctr"/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328CD2B-48E6-431E-9F61-B0D87133A818}" type="slidenum">
              <a:rPr lang="ru-RU"/>
              <a:pPr/>
              <a:t>3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654" y="188640"/>
            <a:ext cx="9144000" cy="62639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Цель </a:t>
            </a:r>
            <a:endParaRPr lang="ru-RU" sz="2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 2"/>
              <a:buNone/>
              <a:defRPr/>
            </a:pPr>
            <a:r>
              <a:rPr lang="ru-RU" sz="24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системы добровольного страхования жилых помещений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15636" y="1242684"/>
            <a:ext cx="8260820" cy="21863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/>
              <a:buNone/>
              <a:defRPr/>
            </a:pPr>
            <a:endParaRPr lang="ru-RU" sz="1100" u="sng" dirty="0" smtClean="0"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 2"/>
              <a:buNone/>
              <a:defRPr/>
            </a:pPr>
            <a:r>
              <a:rPr lang="ru-RU" sz="2200" dirty="0" smtClean="0">
                <a:cs typeface="Times New Roman" pitchFamily="18" charset="0"/>
              </a:rPr>
              <a:t>Создание экономических условий для возмещения потерь населению Краснодарского края, связанных с утратой или повреждением застрахованных жилых помещений в результате чрезвычайных ситуаций, а также событий природного или бытового характера</a:t>
            </a:r>
            <a:endParaRPr lang="ru-RU" sz="2200" dirty="0">
              <a:cs typeface="Times New Roman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 bwMode="auto">
          <a:xfrm>
            <a:off x="-252413" y="1243013"/>
            <a:ext cx="9144001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-9525" y="535940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 b="1">
              <a:latin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15636" y="3212976"/>
            <a:ext cx="8260820" cy="25778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Реализация указанной цели направлена на:</a:t>
            </a:r>
          </a:p>
          <a:p>
            <a:pPr marL="0" indent="0" algn="ctr">
              <a:buFont typeface="Wingdings 2"/>
              <a:buNone/>
              <a:defRPr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100" dirty="0" smtClean="0">
                <a:cs typeface="Times New Roman" pitchFamily="18" charset="0"/>
              </a:rPr>
              <a:t>снижение расходов краевого бюджета на ликвидацию последствий в результате чрезвычайных ситуаций</a:t>
            </a:r>
            <a:r>
              <a:rPr lang="ru-RU" sz="2100" dirty="0">
                <a:cs typeface="Times New Roman" pitchFamily="18" charset="0"/>
              </a:rPr>
              <a:t> а также событий природного или бытового </a:t>
            </a:r>
            <a:r>
              <a:rPr lang="ru-RU" sz="2100" dirty="0" smtClean="0">
                <a:cs typeface="Times New Roman" pitchFamily="18" charset="0"/>
              </a:rPr>
              <a:t>характера;</a:t>
            </a: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100" dirty="0" smtClean="0">
                <a:cs typeface="Times New Roman" pitchFamily="18" charset="0"/>
              </a:rPr>
              <a:t>повышение охвата страхованием принадлежащих населению Краснодарского края жилых помещений.</a:t>
            </a:r>
            <a:endParaRPr lang="ru-RU" sz="21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990F910-6677-4554-9C6B-82C5405E5A0B}" type="slidenum">
              <a:rPr lang="ru-RU"/>
              <a:pPr/>
              <a:t>4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762" y="332656"/>
            <a:ext cx="9144000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Предоставление субсидии администрации Краснодарского края</a:t>
            </a:r>
            <a:endParaRPr lang="ru-RU" sz="24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2994" y="1052736"/>
            <a:ext cx="8033862" cy="10441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По итогам проведения конкурса на получение субсидий администрации Краснодарского края  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победителем признан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: </a:t>
            </a:r>
            <a:endParaRPr lang="ru-RU" sz="24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endParaRPr lang="ru-RU" sz="2400" dirty="0"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97" y="2564904"/>
            <a:ext cx="9110836" cy="2952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Фонд </a:t>
            </a:r>
            <a:endParaRPr lang="ru-RU" sz="24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развития жилищного страхования 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Краснодарского края (ФРЖС КК)</a:t>
            </a:r>
          </a:p>
          <a:p>
            <a:pPr marL="0" indent="0" algn="ctr">
              <a:buFont typeface="Wingdings 2"/>
              <a:buNone/>
              <a:defRPr/>
            </a:pPr>
            <a:endParaRPr lang="ru-RU" sz="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endParaRPr lang="ru-RU" sz="5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Font typeface="Wingdings 2"/>
              <a:buNone/>
              <a:defRPr/>
            </a:pPr>
            <a:r>
              <a:rPr lang="ru-RU" sz="2400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Адрес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: г. Краснодар, ул. Коммунаров, 3,   тел.: 267-23-78</a:t>
            </a:r>
          </a:p>
          <a:p>
            <a:pPr marL="0" indent="0" algn="ctr">
              <a:buFont typeface="Wingdings 2"/>
              <a:buNone/>
              <a:defRPr/>
            </a:pPr>
            <a:r>
              <a:rPr lang="ru-RU" sz="2400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Директор: 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 Белоконь </a:t>
            </a:r>
            <a:r>
              <a:rPr lang="ru-RU" sz="24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иколай Павлович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73E6E17-69C0-412C-B70F-060B1B327D8E}" type="slidenum">
              <a:rPr lang="ru-RU"/>
              <a:pPr/>
              <a:t>5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0772" y="335449"/>
            <a:ext cx="9110836" cy="7892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5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Общественно полезная программа Фонда состоит из:</a:t>
            </a:r>
            <a:endParaRPr lang="ru-RU" sz="2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2700" y="3573463"/>
            <a:ext cx="9110663" cy="6477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4292600"/>
            <a:ext cx="9110663" cy="9366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0" y="5229225"/>
            <a:ext cx="9110663" cy="9366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539552" y="928948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9540250-A6FF-4925-8188-28FB754DE195}" type="slidenum">
              <a:rPr lang="ru-RU"/>
              <a:pPr/>
              <a:t>6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/>
              <a:buNone/>
              <a:defRPr/>
            </a:pPr>
            <a:r>
              <a:rPr lang="ru-RU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ea typeface="Tahoma" pitchFamily="34" charset="0"/>
                <a:cs typeface="Times New Roman" pitchFamily="18" charset="0"/>
              </a:rPr>
              <a:t>Реализация программы позволит обеспечить: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88913" y="1412875"/>
            <a:ext cx="43799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 b="1">
              <a:latin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219075" y="3789363"/>
            <a:ext cx="43799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4568825" y="1412875"/>
            <a:ext cx="43799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4792663" y="3789363"/>
            <a:ext cx="43799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812884" y="981130"/>
            <a:ext cx="7848871" cy="51841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r>
              <a:rPr lang="ru-RU" sz="2000" dirty="0" smtClean="0">
                <a:cs typeface="Times New Roman" pitchFamily="18" charset="0"/>
              </a:rPr>
              <a:t>вовлечение </a:t>
            </a:r>
            <a:r>
              <a:rPr lang="ru-RU" sz="2000" dirty="0">
                <a:cs typeface="Times New Roman" pitchFamily="18" charset="0"/>
              </a:rPr>
              <a:t>населения Краснодарского края в единую систему добровольного страхования жилых </a:t>
            </a:r>
            <a:r>
              <a:rPr lang="ru-RU" sz="2000" dirty="0" smtClean="0">
                <a:cs typeface="Times New Roman" pitchFamily="18" charset="0"/>
              </a:rPr>
              <a:t>помещений;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r>
              <a:rPr lang="ru-RU" sz="2000" dirty="0" smtClean="0">
                <a:cs typeface="Times New Roman" pitchFamily="18" charset="0"/>
              </a:rPr>
              <a:t>обеспечение </a:t>
            </a:r>
            <a:r>
              <a:rPr lang="ru-RU" sz="2000" dirty="0">
                <a:cs typeface="Times New Roman" pitchFamily="18" charset="0"/>
              </a:rPr>
              <a:t>адресной помощи пострадавшим гражданам, проживающим на территории Краснодарского </a:t>
            </a:r>
            <a:r>
              <a:rPr lang="ru-RU" sz="2000" dirty="0" smtClean="0">
                <a:cs typeface="Times New Roman" pitchFamily="18" charset="0"/>
              </a:rPr>
              <a:t>края;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r>
              <a:rPr lang="ru-RU" sz="2000" dirty="0" smtClean="0">
                <a:cs typeface="Times New Roman" pitchFamily="18" charset="0"/>
              </a:rPr>
              <a:t>сокращение </a:t>
            </a:r>
            <a:r>
              <a:rPr lang="ru-RU" sz="2000" dirty="0">
                <a:cs typeface="Times New Roman" pitchFamily="18" charset="0"/>
              </a:rPr>
              <a:t>бюджетных затрат при повреждении или уничтожении жилищного фонда выплатами страховых </a:t>
            </a:r>
            <a:r>
              <a:rPr lang="ru-RU" sz="2000" dirty="0" smtClean="0">
                <a:cs typeface="Times New Roman" pitchFamily="18" charset="0"/>
              </a:rPr>
              <a:t>организаций;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r>
              <a:rPr lang="ru-RU" sz="2000" dirty="0" smtClean="0">
                <a:cs typeface="Times New Roman" pitchFamily="18" charset="0"/>
              </a:rPr>
              <a:t>ежегодное </a:t>
            </a:r>
            <a:r>
              <a:rPr lang="ru-RU" sz="2000" dirty="0">
                <a:cs typeface="Times New Roman" pitchFamily="18" charset="0"/>
              </a:rPr>
              <a:t>увеличение количества застрахованных жилых помещений граждан, проживающих на территории Краснодарского </a:t>
            </a:r>
            <a:r>
              <a:rPr lang="ru-RU" sz="2000" dirty="0" smtClean="0">
                <a:cs typeface="Times New Roman" pitchFamily="18" charset="0"/>
              </a:rPr>
              <a:t>края;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r>
              <a:rPr lang="ru-RU" sz="2000" dirty="0" smtClean="0">
                <a:cs typeface="Times New Roman" pitchFamily="18" charset="0"/>
              </a:rPr>
              <a:t>создание </a:t>
            </a:r>
            <a:r>
              <a:rPr lang="ru-RU" sz="2000" dirty="0">
                <a:cs typeface="Times New Roman" pitchFamily="18" charset="0"/>
              </a:rPr>
              <a:t>информационной системы учета и контроля параметров объектов страхования и событий, вызвавших их повреждение или уничтожение.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A089E07-4C1F-4C34-A9D0-7CAED5532F72}" type="slidenum">
              <a:rPr lang="ru-RU"/>
              <a:pPr/>
              <a:t>7</a:t>
            </a:fld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0" y="981075"/>
            <a:ext cx="90884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1600" b="1">
              <a:latin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0" y="2205038"/>
            <a:ext cx="90884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1600" b="1">
              <a:latin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26988" y="3238500"/>
            <a:ext cx="90900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1600" b="1">
              <a:latin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-11113" y="4508500"/>
            <a:ext cx="9088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1600" b="1">
              <a:latin typeface="Times New Roman" pitchFamily="18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 bwMode="auto">
          <a:xfrm>
            <a:off x="0" y="5597525"/>
            <a:ext cx="90884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1600" b="1"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-612576" y="332656"/>
          <a:ext cx="105840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Выгнутая вверх стрелка 3"/>
          <p:cNvSpPr/>
          <p:nvPr/>
        </p:nvSpPr>
        <p:spPr>
          <a:xfrm rot="16200000">
            <a:off x="-473075" y="2816225"/>
            <a:ext cx="2962275" cy="936625"/>
          </a:xfrm>
          <a:prstGeom prst="curved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5400000">
            <a:off x="6762750" y="2816225"/>
            <a:ext cx="2962275" cy="936625"/>
          </a:xfrm>
          <a:prstGeom prst="curved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471512A2-9CF3-4C55-9CB8-EEB41AE72944}" type="slidenum">
              <a:rPr lang="ru-RU"/>
              <a:pPr/>
              <a:t>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017" y="476672"/>
            <a:ext cx="8229600" cy="54029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300" b="1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Участники системы добровольного страхования </a:t>
            </a:r>
            <a:r>
              <a:rPr lang="ru-RU" sz="2300" b="1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</a:t>
            </a:r>
            <a:r>
              <a:rPr lang="ru-RU" sz="2300" b="1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помещений в </a:t>
            </a:r>
            <a:r>
              <a:rPr lang="ru-RU" sz="2300" b="1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Краснодарском </a:t>
            </a:r>
            <a:r>
              <a:rPr lang="ru-RU" sz="2300" b="1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крае 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51520" y="1484784"/>
          <a:ext cx="8640960" cy="468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CC3F1F-36BC-455E-99BD-1FBF036CC196}" type="slidenum">
              <a:rPr lang="ru-RU"/>
              <a:pPr/>
              <a:t>9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7654" y="332656"/>
            <a:ext cx="914400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  <a:defRPr/>
            </a:pPr>
            <a:r>
              <a:rPr lang="ru-RU" sz="23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Схема работы единой системы </a:t>
            </a:r>
            <a:r>
              <a:rPr lang="ru-RU" sz="23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добровольного страхования жилых </a:t>
            </a:r>
            <a:r>
              <a:rPr lang="ru-RU" sz="23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помещений в </a:t>
            </a:r>
            <a:r>
              <a:rPr lang="ru-RU" sz="23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Краснодарском крае</a:t>
            </a:r>
          </a:p>
          <a:p>
            <a:pPr marL="0" indent="0" algn="ctr">
              <a:buFont typeface="Wingdings 2"/>
              <a:buNone/>
              <a:defRPr/>
            </a:pPr>
            <a:endParaRPr lang="ru-RU" sz="2300" b="1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1124744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3848" y="5253697"/>
            <a:ext cx="2982207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Выплата  компенсаций</a:t>
            </a:r>
          </a:p>
          <a:p>
            <a:pPr>
              <a:defRPr/>
            </a:pPr>
            <a:r>
              <a:rPr lang="ru-RU" sz="2000" dirty="0" smtClean="0"/>
              <a:t>30%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 rot="19297319">
            <a:off x="842863" y="2126804"/>
            <a:ext cx="2462958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ru-RU" sz="2000" dirty="0" smtClean="0"/>
              <a:t>Страховое возмещение </a:t>
            </a:r>
            <a:endParaRPr lang="ru-RU" sz="2000" dirty="0"/>
          </a:p>
          <a:p>
            <a:pPr>
              <a:defRPr/>
            </a:pPr>
            <a:r>
              <a:rPr lang="ru-RU" sz="2000" dirty="0" smtClean="0"/>
              <a:t>70%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 rot="19190159">
            <a:off x="2064764" y="3813222"/>
            <a:ext cx="2480534" cy="707886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ru-RU" sz="2000" dirty="0" smtClean="0"/>
              <a:t>Страховые взносы граждан</a:t>
            </a:r>
            <a:endParaRPr lang="ru-RU" sz="2000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 rot="3015621">
            <a:off x="2706081" y="2631731"/>
            <a:ext cx="513380" cy="1927181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498526">
            <a:off x="5896890" y="2649256"/>
            <a:ext cx="578329" cy="196605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4383630" y="3802915"/>
            <a:ext cx="432048" cy="2462446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 rot="2327547">
            <a:off x="5604424" y="1603815"/>
            <a:ext cx="2664296" cy="193899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ru-RU" sz="2000" dirty="0" smtClean="0"/>
              <a:t>Отчисление  части от собранных страховщиком премий для формирования компенсационного фонда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3897</TotalTime>
  <Words>201</Words>
  <Application>Microsoft Office PowerPoint</Application>
  <PresentationFormat>Экран (4:3)</PresentationFormat>
  <Paragraphs>52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Arial</vt:lpstr>
      <vt:lpstr>Times New Roman</vt:lpstr>
      <vt:lpstr>Wingdings 2</vt:lpstr>
      <vt:lpstr>Calibri</vt:lpstr>
      <vt:lpstr>Tahoma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Калашников Евгений</dc:creator>
  <cp:lastModifiedBy>u11_01</cp:lastModifiedBy>
  <cp:revision>263</cp:revision>
  <cp:lastPrinted>2014-10-16T10:46:19Z</cp:lastPrinted>
  <dcterms:created xsi:type="dcterms:W3CDTF">2012-11-21T06:28:55Z</dcterms:created>
  <dcterms:modified xsi:type="dcterms:W3CDTF">2014-12-01T06:27:39Z</dcterms:modified>
</cp:coreProperties>
</file>